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491" r:id="rId4"/>
    <p:sldId id="498" r:id="rId5"/>
    <p:sldId id="490" r:id="rId6"/>
    <p:sldId id="291" r:id="rId7"/>
    <p:sldId id="278" r:id="rId8"/>
    <p:sldId id="492" r:id="rId9"/>
    <p:sldId id="493" r:id="rId10"/>
    <p:sldId id="494" r:id="rId11"/>
    <p:sldId id="486" r:id="rId12"/>
    <p:sldId id="487" r:id="rId13"/>
    <p:sldId id="489" r:id="rId14"/>
    <p:sldId id="289" r:id="rId15"/>
    <p:sldId id="499" r:id="rId16"/>
    <p:sldId id="484"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snapToGrid="0">
      <p:cViewPr varScale="1">
        <p:scale>
          <a:sx n="80" d="100"/>
          <a:sy n="80" d="100"/>
        </p:scale>
        <p:origin x="75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668CE-42B5-4A00-B2C1-746C5B5547CD}"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ru-RU"/>
        </a:p>
      </dgm:t>
    </dgm:pt>
    <dgm:pt modelId="{9029DEE2-1B4D-47F6-AB31-D249D48A6C6B}">
      <dgm:prSet phldrT="[Текст]" custT="1"/>
      <dgm:spPr/>
      <dgm:t>
        <a:bodyPr/>
        <a:lstStyle/>
        <a:p>
          <a:r>
            <a:rPr lang="en-US" sz="1400" b="1" dirty="0" err="1">
              <a:solidFill>
                <a:srgbClr val="C00000"/>
              </a:solidFill>
              <a:latin typeface="Times New Roman" panose="02020603050405020304" pitchFamily="18" charset="0"/>
              <a:cs typeface="Times New Roman" panose="02020603050405020304" pitchFamily="18" charset="0"/>
            </a:rPr>
            <a:t>Sentaurus</a:t>
          </a:r>
          <a:r>
            <a:rPr lang="en-US" sz="1400" b="1" dirty="0">
              <a:solidFill>
                <a:srgbClr val="C00000"/>
              </a:solidFill>
              <a:latin typeface="Times New Roman" panose="02020603050405020304" pitchFamily="18" charset="0"/>
              <a:cs typeface="Times New Roman" panose="02020603050405020304" pitchFamily="18" charset="0"/>
            </a:rPr>
            <a:t> TCAD</a:t>
          </a:r>
          <a:endParaRPr lang="ru-RU" sz="1400" b="1" dirty="0">
            <a:solidFill>
              <a:srgbClr val="C00000"/>
            </a:solidFill>
            <a:latin typeface="Times New Roman" panose="02020603050405020304" pitchFamily="18" charset="0"/>
            <a:cs typeface="Times New Roman" panose="02020603050405020304" pitchFamily="18" charset="0"/>
          </a:endParaRPr>
        </a:p>
      </dgm:t>
    </dgm:pt>
    <dgm:pt modelId="{1E0D381F-7841-4C36-A59A-8213B6E8EBCC}" type="parTrans" cxnId="{B794B316-C4EB-453D-A866-37E7BB653C7E}">
      <dgm:prSet/>
      <dgm:spPr/>
      <dgm:t>
        <a:bodyPr/>
        <a:lstStyle/>
        <a:p>
          <a:endParaRPr lang="ru-RU" sz="1200">
            <a:latin typeface="Times New Roman" panose="02020603050405020304" pitchFamily="18" charset="0"/>
            <a:cs typeface="Times New Roman" panose="02020603050405020304" pitchFamily="18" charset="0"/>
          </a:endParaRPr>
        </a:p>
      </dgm:t>
    </dgm:pt>
    <dgm:pt modelId="{E1E08F9F-ED2F-4F9F-AE56-B9CD0272F1AE}" type="sibTrans" cxnId="{B794B316-C4EB-453D-A866-37E7BB653C7E}">
      <dgm:prSet/>
      <dgm:spPr/>
      <dgm:t>
        <a:bodyPr/>
        <a:lstStyle/>
        <a:p>
          <a:endParaRPr lang="ru-RU" sz="1200">
            <a:latin typeface="Times New Roman" panose="02020603050405020304" pitchFamily="18" charset="0"/>
            <a:cs typeface="Times New Roman" panose="02020603050405020304" pitchFamily="18" charset="0"/>
          </a:endParaRPr>
        </a:p>
      </dgm:t>
    </dgm:pt>
    <dgm:pt modelId="{B806657E-C270-45BD-B965-CE9C45614F83}">
      <dgm:prSet phldrT="[Текст]" custT="1"/>
      <dgm:spPr/>
      <dgm:t>
        <a:bodyPr/>
        <a:lstStyle/>
        <a:p>
          <a:r>
            <a:rPr lang="en-US" sz="1200" dirty="0" err="1">
              <a:latin typeface="Times New Roman" panose="02020603050405020304" pitchFamily="18" charset="0"/>
              <a:cs typeface="Times New Roman" panose="02020603050405020304" pitchFamily="18" charset="0"/>
            </a:rPr>
            <a:t>Sentaurus</a:t>
          </a:r>
          <a:r>
            <a:rPr lang="en-US" sz="1200" dirty="0">
              <a:latin typeface="Times New Roman" panose="02020603050405020304" pitchFamily="18" charset="0"/>
              <a:cs typeface="Times New Roman" panose="02020603050405020304" pitchFamily="18" charset="0"/>
            </a:rPr>
            <a:t> Structure Editor</a:t>
          </a:r>
          <a:endParaRPr lang="ru-RU" sz="1200" dirty="0">
            <a:latin typeface="Times New Roman" panose="02020603050405020304" pitchFamily="18" charset="0"/>
            <a:cs typeface="Times New Roman" panose="02020603050405020304" pitchFamily="18" charset="0"/>
          </a:endParaRPr>
        </a:p>
      </dgm:t>
    </dgm:pt>
    <dgm:pt modelId="{09A64A9D-89F3-4773-841C-7B02A91ABC01}" type="parTrans" cxnId="{F3DC507C-A8EB-45E5-8B2C-669A94D00A50}">
      <dgm:prSet/>
      <dgm:spPr/>
      <dgm:t>
        <a:bodyPr/>
        <a:lstStyle/>
        <a:p>
          <a:endParaRPr lang="ru-RU" sz="1200">
            <a:latin typeface="Times New Roman" panose="02020603050405020304" pitchFamily="18" charset="0"/>
            <a:cs typeface="Times New Roman" panose="02020603050405020304" pitchFamily="18" charset="0"/>
          </a:endParaRPr>
        </a:p>
      </dgm:t>
    </dgm:pt>
    <dgm:pt modelId="{8F66882D-01DF-4855-8929-7B6A3F1E33E0}" type="sibTrans" cxnId="{F3DC507C-A8EB-45E5-8B2C-669A94D00A50}">
      <dgm:prSet/>
      <dgm:spPr/>
      <dgm:t>
        <a:bodyPr/>
        <a:lstStyle/>
        <a:p>
          <a:endParaRPr lang="ru-RU" sz="1200">
            <a:latin typeface="Times New Roman" panose="02020603050405020304" pitchFamily="18" charset="0"/>
            <a:cs typeface="Times New Roman" panose="02020603050405020304" pitchFamily="18" charset="0"/>
          </a:endParaRPr>
        </a:p>
      </dgm:t>
    </dgm:pt>
    <dgm:pt modelId="{A203E8A7-A503-468B-B933-DEA5E030062D}">
      <dgm:prSet phldrT="[Текст]" custT="1"/>
      <dgm:spPr/>
      <dgm:t>
        <a:bodyPr/>
        <a:lstStyle/>
        <a:p>
          <a:r>
            <a:rPr lang="en-US" sz="1200" err="1">
              <a:latin typeface="Times New Roman" panose="02020603050405020304" pitchFamily="18" charset="0"/>
              <a:cs typeface="Times New Roman" panose="02020603050405020304" pitchFamily="18" charset="0"/>
            </a:rPr>
            <a:t>Sentaurus</a:t>
          </a:r>
          <a:r>
            <a:rPr lang="en-US" sz="1200">
              <a:latin typeface="Times New Roman" panose="02020603050405020304" pitchFamily="18" charset="0"/>
              <a:cs typeface="Times New Roman" panose="02020603050405020304" pitchFamily="18" charset="0"/>
            </a:rPr>
            <a:t> Device</a:t>
          </a:r>
          <a:endParaRPr lang="ru-RU" sz="1200">
            <a:latin typeface="Times New Roman" panose="02020603050405020304" pitchFamily="18" charset="0"/>
            <a:cs typeface="Times New Roman" panose="02020603050405020304" pitchFamily="18" charset="0"/>
          </a:endParaRPr>
        </a:p>
      </dgm:t>
    </dgm:pt>
    <dgm:pt modelId="{4A455868-0ED1-4F4C-8EDB-7E5454074238}" type="parTrans" cxnId="{667A50B0-F08F-4D96-92F5-83B991ED6BC9}">
      <dgm:prSet/>
      <dgm:spPr/>
      <dgm:t>
        <a:bodyPr/>
        <a:lstStyle/>
        <a:p>
          <a:endParaRPr lang="ru-RU" sz="1200">
            <a:latin typeface="Times New Roman" panose="02020603050405020304" pitchFamily="18" charset="0"/>
            <a:cs typeface="Times New Roman" panose="02020603050405020304" pitchFamily="18" charset="0"/>
          </a:endParaRPr>
        </a:p>
      </dgm:t>
    </dgm:pt>
    <dgm:pt modelId="{9EFFA87C-2658-407E-B623-CA85103830F2}" type="sibTrans" cxnId="{667A50B0-F08F-4D96-92F5-83B991ED6BC9}">
      <dgm:prSet/>
      <dgm:spPr/>
      <dgm:t>
        <a:bodyPr/>
        <a:lstStyle/>
        <a:p>
          <a:endParaRPr lang="ru-RU" sz="1200">
            <a:latin typeface="Times New Roman" panose="02020603050405020304" pitchFamily="18" charset="0"/>
            <a:cs typeface="Times New Roman" panose="02020603050405020304" pitchFamily="18" charset="0"/>
          </a:endParaRPr>
        </a:p>
      </dgm:t>
    </dgm:pt>
    <dgm:pt modelId="{8014AC9C-8E4A-4045-A1E5-C9C9942ACA4D}">
      <dgm:prSet phldrT="[Текст]" custT="1"/>
      <dgm:spPr/>
      <dgm:t>
        <a:bodyPr/>
        <a:lstStyle/>
        <a:p>
          <a:r>
            <a:rPr lang="en-US" sz="1200" err="1">
              <a:latin typeface="Times New Roman" panose="02020603050405020304" pitchFamily="18" charset="0"/>
              <a:cs typeface="Times New Roman" panose="02020603050405020304" pitchFamily="18" charset="0"/>
            </a:rPr>
            <a:t>Sentaurus</a:t>
          </a:r>
          <a:r>
            <a:rPr lang="en-US" sz="1200">
              <a:latin typeface="Times New Roman" panose="02020603050405020304" pitchFamily="18" charset="0"/>
              <a:cs typeface="Times New Roman" panose="02020603050405020304" pitchFamily="18" charset="0"/>
            </a:rPr>
            <a:t> Visual</a:t>
          </a:r>
          <a:endParaRPr lang="ru-RU" sz="1200">
            <a:latin typeface="Times New Roman" panose="02020603050405020304" pitchFamily="18" charset="0"/>
            <a:cs typeface="Times New Roman" panose="02020603050405020304" pitchFamily="18" charset="0"/>
          </a:endParaRPr>
        </a:p>
      </dgm:t>
    </dgm:pt>
    <dgm:pt modelId="{2B4C3DE8-B561-430D-801C-3A44F602767A}" type="parTrans" cxnId="{5A115847-6B5D-42F6-9F90-C1A3D42D48AB}">
      <dgm:prSet/>
      <dgm:spPr/>
      <dgm:t>
        <a:bodyPr/>
        <a:lstStyle/>
        <a:p>
          <a:endParaRPr lang="ru-RU" sz="1200">
            <a:latin typeface="Times New Roman" panose="02020603050405020304" pitchFamily="18" charset="0"/>
            <a:cs typeface="Times New Roman" panose="02020603050405020304" pitchFamily="18" charset="0"/>
          </a:endParaRPr>
        </a:p>
      </dgm:t>
    </dgm:pt>
    <dgm:pt modelId="{30E1C476-F34A-4873-93FE-2D5AFAF2582B}" type="sibTrans" cxnId="{5A115847-6B5D-42F6-9F90-C1A3D42D48AB}">
      <dgm:prSet/>
      <dgm:spPr/>
      <dgm:t>
        <a:bodyPr/>
        <a:lstStyle/>
        <a:p>
          <a:endParaRPr lang="ru-RU" sz="1200">
            <a:latin typeface="Times New Roman" panose="02020603050405020304" pitchFamily="18" charset="0"/>
            <a:cs typeface="Times New Roman" panose="02020603050405020304" pitchFamily="18" charset="0"/>
          </a:endParaRPr>
        </a:p>
      </dgm:t>
    </dgm:pt>
    <dgm:pt modelId="{F94CF613-F955-4E88-8261-C678B69D9976}">
      <dgm:prSet phldrT="[Текст]" custT="1"/>
      <dgm:spPr/>
      <dgm:t>
        <a:bodyPr/>
        <a:lstStyle/>
        <a:p>
          <a:r>
            <a:rPr lang="en-US" sz="1200">
              <a:latin typeface="Times New Roman" panose="02020603050405020304" pitchFamily="18" charset="0"/>
              <a:cs typeface="Times New Roman" panose="02020603050405020304" pitchFamily="18" charset="0"/>
            </a:rPr>
            <a:t>Geometrical model</a:t>
          </a:r>
          <a:endParaRPr lang="ru-RU" sz="1200">
            <a:latin typeface="Times New Roman" panose="02020603050405020304" pitchFamily="18" charset="0"/>
            <a:cs typeface="Times New Roman" panose="02020603050405020304" pitchFamily="18" charset="0"/>
          </a:endParaRPr>
        </a:p>
      </dgm:t>
    </dgm:pt>
    <dgm:pt modelId="{951DCF73-AFEF-4AD9-BF59-5974F5A24A6B}" type="parTrans" cxnId="{5EB1FC6A-51F4-42C2-B2B5-A3ACFB02DA6C}">
      <dgm:prSet/>
      <dgm:spPr/>
      <dgm:t>
        <a:bodyPr/>
        <a:lstStyle/>
        <a:p>
          <a:endParaRPr lang="ru-RU" sz="1200">
            <a:latin typeface="Times New Roman" panose="02020603050405020304" pitchFamily="18" charset="0"/>
            <a:cs typeface="Times New Roman" panose="02020603050405020304" pitchFamily="18" charset="0"/>
          </a:endParaRPr>
        </a:p>
      </dgm:t>
    </dgm:pt>
    <dgm:pt modelId="{F777715E-6A6F-45EC-96D0-B09560D9B1B2}" type="sibTrans" cxnId="{5EB1FC6A-51F4-42C2-B2B5-A3ACFB02DA6C}">
      <dgm:prSet/>
      <dgm:spPr/>
      <dgm:t>
        <a:bodyPr/>
        <a:lstStyle/>
        <a:p>
          <a:endParaRPr lang="ru-RU" sz="1200">
            <a:latin typeface="Times New Roman" panose="02020603050405020304" pitchFamily="18" charset="0"/>
            <a:cs typeface="Times New Roman" panose="02020603050405020304" pitchFamily="18" charset="0"/>
          </a:endParaRPr>
        </a:p>
      </dgm:t>
    </dgm:pt>
    <dgm:pt modelId="{FE63226C-42F6-44FC-BD05-696188EDF436}">
      <dgm:prSet phldrT="[Текст]" custT="1"/>
      <dgm:spPr/>
      <dgm:t>
        <a:bodyPr/>
        <a:lstStyle/>
        <a:p>
          <a:r>
            <a:rPr lang="en-US" sz="1200">
              <a:latin typeface="Times New Roman" panose="02020603050405020304" pitchFamily="18" charset="0"/>
              <a:cs typeface="Times New Roman" panose="02020603050405020304" pitchFamily="18" charset="0"/>
            </a:rPr>
            <a:t>Regions</a:t>
          </a:r>
          <a:endParaRPr lang="ru-RU" sz="1200">
            <a:latin typeface="Times New Roman" panose="02020603050405020304" pitchFamily="18" charset="0"/>
            <a:cs typeface="Times New Roman" panose="02020603050405020304" pitchFamily="18" charset="0"/>
          </a:endParaRPr>
        </a:p>
      </dgm:t>
    </dgm:pt>
    <dgm:pt modelId="{30E9E485-18A1-4071-9143-A96CBD0B93E7}" type="parTrans" cxnId="{7A1B59CE-B036-46C4-B2C6-E4EAA643FCAE}">
      <dgm:prSet/>
      <dgm:spPr/>
      <dgm:t>
        <a:bodyPr/>
        <a:lstStyle/>
        <a:p>
          <a:endParaRPr lang="ru-RU" sz="1200">
            <a:latin typeface="Times New Roman" panose="02020603050405020304" pitchFamily="18" charset="0"/>
            <a:cs typeface="Times New Roman" panose="02020603050405020304" pitchFamily="18" charset="0"/>
          </a:endParaRPr>
        </a:p>
      </dgm:t>
    </dgm:pt>
    <dgm:pt modelId="{A9BD7497-2CCB-4795-BDCE-E45AD304882C}" type="sibTrans" cxnId="{7A1B59CE-B036-46C4-B2C6-E4EAA643FCAE}">
      <dgm:prSet/>
      <dgm:spPr/>
      <dgm:t>
        <a:bodyPr/>
        <a:lstStyle/>
        <a:p>
          <a:endParaRPr lang="ru-RU" sz="1200">
            <a:latin typeface="Times New Roman" panose="02020603050405020304" pitchFamily="18" charset="0"/>
            <a:cs typeface="Times New Roman" panose="02020603050405020304" pitchFamily="18" charset="0"/>
          </a:endParaRPr>
        </a:p>
      </dgm:t>
    </dgm:pt>
    <dgm:pt modelId="{F4ECFBCE-3A56-468B-B451-B7F7173309EA}">
      <dgm:prSet phldrT="[Текст]" custT="1"/>
      <dgm:spPr/>
      <dgm:t>
        <a:bodyPr/>
        <a:lstStyle/>
        <a:p>
          <a:r>
            <a:rPr lang="en-US" sz="1200">
              <a:latin typeface="Times New Roman" panose="02020603050405020304" pitchFamily="18" charset="0"/>
              <a:cs typeface="Times New Roman" panose="02020603050405020304" pitchFamily="18" charset="0"/>
            </a:rPr>
            <a:t>Contacts</a:t>
          </a:r>
          <a:endParaRPr lang="ru-RU" sz="1200">
            <a:latin typeface="Times New Roman" panose="02020603050405020304" pitchFamily="18" charset="0"/>
            <a:cs typeface="Times New Roman" panose="02020603050405020304" pitchFamily="18" charset="0"/>
          </a:endParaRPr>
        </a:p>
      </dgm:t>
    </dgm:pt>
    <dgm:pt modelId="{292FBC7C-231C-41F0-A319-0F5F6F447063}" type="parTrans" cxnId="{EFEEB226-030B-427B-BA8C-13B060E427C4}">
      <dgm:prSet/>
      <dgm:spPr/>
      <dgm:t>
        <a:bodyPr/>
        <a:lstStyle/>
        <a:p>
          <a:endParaRPr lang="ru-RU" sz="1200">
            <a:latin typeface="Times New Roman" panose="02020603050405020304" pitchFamily="18" charset="0"/>
            <a:cs typeface="Times New Roman" panose="02020603050405020304" pitchFamily="18" charset="0"/>
          </a:endParaRPr>
        </a:p>
      </dgm:t>
    </dgm:pt>
    <dgm:pt modelId="{4C98BD53-02F5-440F-965F-CEFD2003104B}" type="sibTrans" cxnId="{EFEEB226-030B-427B-BA8C-13B060E427C4}">
      <dgm:prSet/>
      <dgm:spPr/>
      <dgm:t>
        <a:bodyPr/>
        <a:lstStyle/>
        <a:p>
          <a:endParaRPr lang="ru-RU" sz="1200">
            <a:latin typeface="Times New Roman" panose="02020603050405020304" pitchFamily="18" charset="0"/>
            <a:cs typeface="Times New Roman" panose="02020603050405020304" pitchFamily="18" charset="0"/>
          </a:endParaRPr>
        </a:p>
      </dgm:t>
    </dgm:pt>
    <dgm:pt modelId="{A956FD2D-79BD-483B-BA38-9F65CE7AAE3E}">
      <dgm:prSet phldrT="[Текст]" custT="1"/>
      <dgm:spPr/>
      <dgm:t>
        <a:bodyPr/>
        <a:lstStyle/>
        <a:p>
          <a:r>
            <a:rPr lang="en-US" sz="1200">
              <a:latin typeface="Times New Roman" panose="02020603050405020304" pitchFamily="18" charset="0"/>
              <a:cs typeface="Times New Roman" panose="02020603050405020304" pitchFamily="18" charset="0"/>
            </a:rPr>
            <a:t>Doping</a:t>
          </a:r>
          <a:endParaRPr lang="ru-RU" sz="1200">
            <a:latin typeface="Times New Roman" panose="02020603050405020304" pitchFamily="18" charset="0"/>
            <a:cs typeface="Times New Roman" panose="02020603050405020304" pitchFamily="18" charset="0"/>
          </a:endParaRPr>
        </a:p>
      </dgm:t>
    </dgm:pt>
    <dgm:pt modelId="{151B56B1-6339-4B7A-A4B0-20389CC2F289}" type="parTrans" cxnId="{03B165AD-B31E-41AA-A505-F7D8C6B6AB00}">
      <dgm:prSet/>
      <dgm:spPr/>
      <dgm:t>
        <a:bodyPr/>
        <a:lstStyle/>
        <a:p>
          <a:endParaRPr lang="ru-RU" sz="1200">
            <a:latin typeface="Times New Roman" panose="02020603050405020304" pitchFamily="18" charset="0"/>
            <a:cs typeface="Times New Roman" panose="02020603050405020304" pitchFamily="18" charset="0"/>
          </a:endParaRPr>
        </a:p>
      </dgm:t>
    </dgm:pt>
    <dgm:pt modelId="{A0C1E52F-6FFD-48D6-8974-A004CEF1FE2B}" type="sibTrans" cxnId="{03B165AD-B31E-41AA-A505-F7D8C6B6AB00}">
      <dgm:prSet/>
      <dgm:spPr/>
      <dgm:t>
        <a:bodyPr/>
        <a:lstStyle/>
        <a:p>
          <a:endParaRPr lang="ru-RU" sz="1200">
            <a:latin typeface="Times New Roman" panose="02020603050405020304" pitchFamily="18" charset="0"/>
            <a:cs typeface="Times New Roman" panose="02020603050405020304" pitchFamily="18" charset="0"/>
          </a:endParaRPr>
        </a:p>
      </dgm:t>
    </dgm:pt>
    <dgm:pt modelId="{06B2C5B7-D3E4-4F5D-9D95-E7CEC1665C3B}">
      <dgm:prSet phldrT="[Текст]" custT="1"/>
      <dgm:spPr/>
      <dgm:t>
        <a:bodyPr/>
        <a:lstStyle/>
        <a:p>
          <a:r>
            <a:rPr lang="en-US" sz="1200">
              <a:latin typeface="Times New Roman" panose="02020603050405020304" pitchFamily="18" charset="0"/>
              <a:cs typeface="Times New Roman" panose="02020603050405020304" pitchFamily="18" charset="0"/>
            </a:rPr>
            <a:t>Mesh</a:t>
          </a:r>
          <a:endParaRPr lang="ru-RU" sz="1200">
            <a:latin typeface="Times New Roman" panose="02020603050405020304" pitchFamily="18" charset="0"/>
            <a:cs typeface="Times New Roman" panose="02020603050405020304" pitchFamily="18" charset="0"/>
          </a:endParaRPr>
        </a:p>
      </dgm:t>
    </dgm:pt>
    <dgm:pt modelId="{DB3179D2-5029-4CBB-A7E4-EE6CD40EF3CC}" type="parTrans" cxnId="{DCCD2922-54BC-4C2C-ABF4-195B2DB3EBD4}">
      <dgm:prSet/>
      <dgm:spPr/>
      <dgm:t>
        <a:bodyPr/>
        <a:lstStyle/>
        <a:p>
          <a:endParaRPr lang="ru-RU" sz="1200">
            <a:latin typeface="Times New Roman" panose="02020603050405020304" pitchFamily="18" charset="0"/>
            <a:cs typeface="Times New Roman" panose="02020603050405020304" pitchFamily="18" charset="0"/>
          </a:endParaRPr>
        </a:p>
      </dgm:t>
    </dgm:pt>
    <dgm:pt modelId="{F52810A0-AF83-4A8A-8CF9-B0CAA6BA4339}" type="sibTrans" cxnId="{DCCD2922-54BC-4C2C-ABF4-195B2DB3EBD4}">
      <dgm:prSet/>
      <dgm:spPr/>
      <dgm:t>
        <a:bodyPr/>
        <a:lstStyle/>
        <a:p>
          <a:endParaRPr lang="ru-RU" sz="1200">
            <a:latin typeface="Times New Roman" panose="02020603050405020304" pitchFamily="18" charset="0"/>
            <a:cs typeface="Times New Roman" panose="02020603050405020304" pitchFamily="18" charset="0"/>
          </a:endParaRPr>
        </a:p>
      </dgm:t>
    </dgm:pt>
    <dgm:pt modelId="{220792F8-6F7C-4336-8B03-53EC1D25ED46}">
      <dgm:prSet phldrT="[Текст]" custT="1"/>
      <dgm:spPr/>
      <dgm:t>
        <a:bodyPr/>
        <a:lstStyle/>
        <a:p>
          <a:r>
            <a:rPr lang="en-US" sz="1200">
              <a:latin typeface="Times New Roman" panose="02020603050405020304" pitchFamily="18" charset="0"/>
              <a:cs typeface="Times New Roman" panose="02020603050405020304" pitchFamily="18" charset="0"/>
            </a:rPr>
            <a:t>Calculations</a:t>
          </a:r>
          <a:endParaRPr lang="ru-RU" sz="1200">
            <a:latin typeface="Times New Roman" panose="02020603050405020304" pitchFamily="18" charset="0"/>
            <a:cs typeface="Times New Roman" panose="02020603050405020304" pitchFamily="18" charset="0"/>
          </a:endParaRPr>
        </a:p>
      </dgm:t>
    </dgm:pt>
    <dgm:pt modelId="{4E8D4D7E-B5AD-405C-802F-E6FFA0E76BDC}" type="parTrans" cxnId="{28C2E8C9-90FB-48D1-A906-C29F3E249568}">
      <dgm:prSet/>
      <dgm:spPr/>
      <dgm:t>
        <a:bodyPr/>
        <a:lstStyle/>
        <a:p>
          <a:endParaRPr lang="ru-RU" sz="1200">
            <a:latin typeface="Times New Roman" panose="02020603050405020304" pitchFamily="18" charset="0"/>
            <a:cs typeface="Times New Roman" panose="02020603050405020304" pitchFamily="18" charset="0"/>
          </a:endParaRPr>
        </a:p>
      </dgm:t>
    </dgm:pt>
    <dgm:pt modelId="{80EC4B3D-62A0-4D70-B83C-704881E44C7E}" type="sibTrans" cxnId="{28C2E8C9-90FB-48D1-A906-C29F3E249568}">
      <dgm:prSet/>
      <dgm:spPr/>
      <dgm:t>
        <a:bodyPr/>
        <a:lstStyle/>
        <a:p>
          <a:endParaRPr lang="ru-RU" sz="1200">
            <a:latin typeface="Times New Roman" panose="02020603050405020304" pitchFamily="18" charset="0"/>
            <a:cs typeface="Times New Roman" panose="02020603050405020304" pitchFamily="18" charset="0"/>
          </a:endParaRPr>
        </a:p>
      </dgm:t>
    </dgm:pt>
    <dgm:pt modelId="{12D0645E-7865-45B3-A4D6-9D1AC0FB7EE3}">
      <dgm:prSet phldrT="[Текст]" custT="1"/>
      <dgm:spPr/>
      <dgm:t>
        <a:bodyPr/>
        <a:lstStyle/>
        <a:p>
          <a:r>
            <a:rPr lang="en-US" sz="1200">
              <a:latin typeface="Times New Roman" panose="02020603050405020304" pitchFamily="18" charset="0"/>
              <a:cs typeface="Times New Roman" panose="02020603050405020304" pitchFamily="18" charset="0"/>
            </a:rPr>
            <a:t>Material types</a:t>
          </a:r>
          <a:endParaRPr lang="ru-RU" sz="1200">
            <a:latin typeface="Times New Roman" panose="02020603050405020304" pitchFamily="18" charset="0"/>
            <a:cs typeface="Times New Roman" panose="02020603050405020304" pitchFamily="18" charset="0"/>
          </a:endParaRPr>
        </a:p>
      </dgm:t>
    </dgm:pt>
    <dgm:pt modelId="{5E5E16CE-CD95-4E49-8A6B-7B8FB71061A2}" type="parTrans" cxnId="{C3E04A65-7E04-4D8A-9F72-F02CBFCDCF92}">
      <dgm:prSet/>
      <dgm:spPr/>
      <dgm:t>
        <a:bodyPr/>
        <a:lstStyle/>
        <a:p>
          <a:endParaRPr lang="ru-RU" sz="1200">
            <a:latin typeface="Times New Roman" panose="02020603050405020304" pitchFamily="18" charset="0"/>
            <a:cs typeface="Times New Roman" panose="02020603050405020304" pitchFamily="18" charset="0"/>
          </a:endParaRPr>
        </a:p>
      </dgm:t>
    </dgm:pt>
    <dgm:pt modelId="{19B152A7-F7C9-4D9F-978A-6BE03539E23A}" type="sibTrans" cxnId="{C3E04A65-7E04-4D8A-9F72-F02CBFCDCF92}">
      <dgm:prSet/>
      <dgm:spPr/>
      <dgm:t>
        <a:bodyPr/>
        <a:lstStyle/>
        <a:p>
          <a:endParaRPr lang="ru-RU" sz="1200">
            <a:latin typeface="Times New Roman" panose="02020603050405020304" pitchFamily="18" charset="0"/>
            <a:cs typeface="Times New Roman" panose="02020603050405020304" pitchFamily="18" charset="0"/>
          </a:endParaRPr>
        </a:p>
      </dgm:t>
    </dgm:pt>
    <dgm:pt modelId="{5B5A4CDE-9E2B-4BB1-B71C-CE3BB051F2E4}">
      <dgm:prSet phldrT="[Текст]" custT="1"/>
      <dgm:spPr/>
      <dgm:t>
        <a:bodyPr/>
        <a:lstStyle/>
        <a:p>
          <a:r>
            <a:rPr lang="en-US" sz="1200">
              <a:latin typeface="Times New Roman" panose="02020603050405020304" pitchFamily="18" charset="0"/>
              <a:cs typeface="Times New Roman" panose="02020603050405020304" pitchFamily="18" charset="0"/>
            </a:rPr>
            <a:t>Light source</a:t>
          </a:r>
          <a:endParaRPr lang="ru-RU" sz="1200">
            <a:latin typeface="Times New Roman" panose="02020603050405020304" pitchFamily="18" charset="0"/>
            <a:cs typeface="Times New Roman" panose="02020603050405020304" pitchFamily="18" charset="0"/>
          </a:endParaRPr>
        </a:p>
      </dgm:t>
    </dgm:pt>
    <dgm:pt modelId="{016911CB-803A-4476-85A4-2FB5AC23A7C0}" type="parTrans" cxnId="{02030690-89C6-40C0-B9FF-80433C0A1BFF}">
      <dgm:prSet/>
      <dgm:spPr/>
      <dgm:t>
        <a:bodyPr/>
        <a:lstStyle/>
        <a:p>
          <a:endParaRPr lang="ru-RU" sz="1200">
            <a:latin typeface="Times New Roman" panose="02020603050405020304" pitchFamily="18" charset="0"/>
            <a:cs typeface="Times New Roman" panose="02020603050405020304" pitchFamily="18" charset="0"/>
          </a:endParaRPr>
        </a:p>
      </dgm:t>
    </dgm:pt>
    <dgm:pt modelId="{D5168803-A2A0-430F-BF60-509495E54BC8}" type="sibTrans" cxnId="{02030690-89C6-40C0-B9FF-80433C0A1BFF}">
      <dgm:prSet/>
      <dgm:spPr/>
      <dgm:t>
        <a:bodyPr/>
        <a:lstStyle/>
        <a:p>
          <a:endParaRPr lang="ru-RU" sz="1200">
            <a:latin typeface="Times New Roman" panose="02020603050405020304" pitchFamily="18" charset="0"/>
            <a:cs typeface="Times New Roman" panose="02020603050405020304" pitchFamily="18" charset="0"/>
          </a:endParaRPr>
        </a:p>
      </dgm:t>
    </dgm:pt>
    <dgm:pt modelId="{F8D3D012-444C-4423-9797-BBDAE46DDA65}">
      <dgm:prSet phldrT="[Текст]" custT="1"/>
      <dgm:spPr/>
      <dgm:t>
        <a:bodyPr/>
        <a:lstStyle/>
        <a:p>
          <a:r>
            <a:rPr lang="en-US" sz="1200">
              <a:latin typeface="Times New Roman" panose="02020603050405020304" pitchFamily="18" charset="0"/>
              <a:cs typeface="Times New Roman" panose="02020603050405020304" pitchFamily="18" charset="0"/>
            </a:rPr>
            <a:t>Physic models</a:t>
          </a:r>
          <a:endParaRPr lang="ru-RU" sz="1200">
            <a:latin typeface="Times New Roman" panose="02020603050405020304" pitchFamily="18" charset="0"/>
            <a:cs typeface="Times New Roman" panose="02020603050405020304" pitchFamily="18" charset="0"/>
          </a:endParaRPr>
        </a:p>
      </dgm:t>
    </dgm:pt>
    <dgm:pt modelId="{1A0A5EC2-6C41-45EE-BC72-C749A8D52EB2}" type="parTrans" cxnId="{698A464A-03A7-49DF-87A7-58A5D486415A}">
      <dgm:prSet/>
      <dgm:spPr/>
      <dgm:t>
        <a:bodyPr/>
        <a:lstStyle/>
        <a:p>
          <a:endParaRPr lang="ru-RU" sz="1200">
            <a:latin typeface="Times New Roman" panose="02020603050405020304" pitchFamily="18" charset="0"/>
            <a:cs typeface="Times New Roman" panose="02020603050405020304" pitchFamily="18" charset="0"/>
          </a:endParaRPr>
        </a:p>
      </dgm:t>
    </dgm:pt>
    <dgm:pt modelId="{13885E91-808D-4141-859F-C2A464968841}" type="sibTrans" cxnId="{698A464A-03A7-49DF-87A7-58A5D486415A}">
      <dgm:prSet/>
      <dgm:spPr/>
      <dgm:t>
        <a:bodyPr/>
        <a:lstStyle/>
        <a:p>
          <a:endParaRPr lang="ru-RU" sz="1200">
            <a:latin typeface="Times New Roman" panose="02020603050405020304" pitchFamily="18" charset="0"/>
            <a:cs typeface="Times New Roman" panose="02020603050405020304" pitchFamily="18" charset="0"/>
          </a:endParaRPr>
        </a:p>
      </dgm:t>
    </dgm:pt>
    <dgm:pt modelId="{FC89F190-09AE-4C92-BEDB-942BB3960F4F}">
      <dgm:prSet phldrT="[Текст]" custT="1"/>
      <dgm:spPr/>
      <dgm:t>
        <a:bodyPr/>
        <a:lstStyle/>
        <a:p>
          <a:r>
            <a:rPr lang="en-US" sz="1200">
              <a:latin typeface="Times New Roman" panose="02020603050405020304" pitchFamily="18" charset="0"/>
              <a:cs typeface="Times New Roman" panose="02020603050405020304" pitchFamily="18" charset="0"/>
            </a:rPr>
            <a:t>Math</a:t>
          </a:r>
          <a:endParaRPr lang="ru-RU" sz="1200">
            <a:latin typeface="Times New Roman" panose="02020603050405020304" pitchFamily="18" charset="0"/>
            <a:cs typeface="Times New Roman" panose="02020603050405020304" pitchFamily="18" charset="0"/>
          </a:endParaRPr>
        </a:p>
      </dgm:t>
    </dgm:pt>
    <dgm:pt modelId="{7F41737F-EA9E-4435-AC30-62E25F8F828E}" type="parTrans" cxnId="{4206F4D4-C7CE-4F35-81E3-FEE27C85C5EE}">
      <dgm:prSet/>
      <dgm:spPr/>
      <dgm:t>
        <a:bodyPr/>
        <a:lstStyle/>
        <a:p>
          <a:endParaRPr lang="ru-RU" sz="1200">
            <a:latin typeface="Times New Roman" panose="02020603050405020304" pitchFamily="18" charset="0"/>
            <a:cs typeface="Times New Roman" panose="02020603050405020304" pitchFamily="18" charset="0"/>
          </a:endParaRPr>
        </a:p>
      </dgm:t>
    </dgm:pt>
    <dgm:pt modelId="{46F57DF8-8927-4FE8-BA4A-2719C7D8EE02}" type="sibTrans" cxnId="{4206F4D4-C7CE-4F35-81E3-FEE27C85C5EE}">
      <dgm:prSet/>
      <dgm:spPr/>
      <dgm:t>
        <a:bodyPr/>
        <a:lstStyle/>
        <a:p>
          <a:endParaRPr lang="ru-RU" sz="1200">
            <a:latin typeface="Times New Roman" panose="02020603050405020304" pitchFamily="18" charset="0"/>
            <a:cs typeface="Times New Roman" panose="02020603050405020304" pitchFamily="18" charset="0"/>
          </a:endParaRPr>
        </a:p>
      </dgm:t>
    </dgm:pt>
    <dgm:pt modelId="{80EB8F50-74A8-40BB-BC10-443F282C7071}">
      <dgm:prSet phldrT="[Текст]" custT="1"/>
      <dgm:spPr/>
      <dgm:t>
        <a:bodyPr/>
        <a:lstStyle/>
        <a:p>
          <a:r>
            <a:rPr lang="en-US" sz="1200">
              <a:latin typeface="Times New Roman" panose="02020603050405020304" pitchFamily="18" charset="0"/>
              <a:cs typeface="Times New Roman" panose="02020603050405020304" pitchFamily="18" charset="0"/>
            </a:rPr>
            <a:t>Statistics</a:t>
          </a:r>
          <a:endParaRPr lang="ru-RU" sz="1200">
            <a:latin typeface="Times New Roman" panose="02020603050405020304" pitchFamily="18" charset="0"/>
            <a:cs typeface="Times New Roman" panose="02020603050405020304" pitchFamily="18" charset="0"/>
          </a:endParaRPr>
        </a:p>
      </dgm:t>
    </dgm:pt>
    <dgm:pt modelId="{D5E77993-DCF7-43D0-B161-B60AC48A2186}" type="parTrans" cxnId="{D1C3FD6F-FC68-4F1B-B04B-ADCCD479857F}">
      <dgm:prSet/>
      <dgm:spPr/>
      <dgm:t>
        <a:bodyPr/>
        <a:lstStyle/>
        <a:p>
          <a:endParaRPr lang="ru-RU" sz="1200">
            <a:latin typeface="Times New Roman" panose="02020603050405020304" pitchFamily="18" charset="0"/>
            <a:cs typeface="Times New Roman" panose="02020603050405020304" pitchFamily="18" charset="0"/>
          </a:endParaRPr>
        </a:p>
      </dgm:t>
    </dgm:pt>
    <dgm:pt modelId="{6D72AC40-3E2A-4495-AB15-7909D1649E17}" type="sibTrans" cxnId="{D1C3FD6F-FC68-4F1B-B04B-ADCCD479857F}">
      <dgm:prSet/>
      <dgm:spPr/>
      <dgm:t>
        <a:bodyPr/>
        <a:lstStyle/>
        <a:p>
          <a:endParaRPr lang="ru-RU" sz="1200">
            <a:latin typeface="Times New Roman" panose="02020603050405020304" pitchFamily="18" charset="0"/>
            <a:cs typeface="Times New Roman" panose="02020603050405020304" pitchFamily="18" charset="0"/>
          </a:endParaRPr>
        </a:p>
      </dgm:t>
    </dgm:pt>
    <dgm:pt modelId="{B7F36140-A95A-4A2C-9FCE-8CD4BE44CD11}">
      <dgm:prSet phldrT="[Текст]" custT="1"/>
      <dgm:spPr/>
      <dgm:t>
        <a:bodyPr/>
        <a:lstStyle/>
        <a:p>
          <a:r>
            <a:rPr lang="en-US" sz="1200">
              <a:latin typeface="Times New Roman" panose="02020603050405020304" pitchFamily="18" charset="0"/>
              <a:cs typeface="Times New Roman" panose="02020603050405020304" pitchFamily="18" charset="0"/>
            </a:rPr>
            <a:t>Empirical formulas</a:t>
          </a:r>
          <a:endParaRPr lang="ru-RU" sz="1200">
            <a:latin typeface="Times New Roman" panose="02020603050405020304" pitchFamily="18" charset="0"/>
            <a:cs typeface="Times New Roman" panose="02020603050405020304" pitchFamily="18" charset="0"/>
          </a:endParaRPr>
        </a:p>
      </dgm:t>
    </dgm:pt>
    <dgm:pt modelId="{04C77C2E-7D52-424C-ADDE-EC0691AA60C9}" type="parTrans" cxnId="{439B2367-202F-4FA6-AAFB-72F0B0E30644}">
      <dgm:prSet/>
      <dgm:spPr/>
      <dgm:t>
        <a:bodyPr/>
        <a:lstStyle/>
        <a:p>
          <a:endParaRPr lang="ru-RU" sz="1200">
            <a:latin typeface="Times New Roman" panose="02020603050405020304" pitchFamily="18" charset="0"/>
            <a:cs typeface="Times New Roman" panose="02020603050405020304" pitchFamily="18" charset="0"/>
          </a:endParaRPr>
        </a:p>
      </dgm:t>
    </dgm:pt>
    <dgm:pt modelId="{945A800C-310D-4948-9053-D89B89BC2FBF}" type="sibTrans" cxnId="{439B2367-202F-4FA6-AAFB-72F0B0E30644}">
      <dgm:prSet/>
      <dgm:spPr/>
      <dgm:t>
        <a:bodyPr/>
        <a:lstStyle/>
        <a:p>
          <a:endParaRPr lang="ru-RU" sz="1200">
            <a:latin typeface="Times New Roman" panose="02020603050405020304" pitchFamily="18" charset="0"/>
            <a:cs typeface="Times New Roman" panose="02020603050405020304" pitchFamily="18" charset="0"/>
          </a:endParaRPr>
        </a:p>
      </dgm:t>
    </dgm:pt>
    <dgm:pt modelId="{C95F6AED-4A57-4009-97E6-79A6686DE9DF}">
      <dgm:prSet phldrT="[Текст]" custT="1"/>
      <dgm:spPr/>
      <dgm:t>
        <a:bodyPr/>
        <a:lstStyle/>
        <a:p>
          <a:r>
            <a:rPr lang="en-US" sz="1200">
              <a:latin typeface="Times New Roman" panose="02020603050405020304" pitchFamily="18" charset="0"/>
              <a:cs typeface="Times New Roman" panose="02020603050405020304" pitchFamily="18" charset="0"/>
            </a:rPr>
            <a:t> Temperature</a:t>
          </a:r>
          <a:endParaRPr lang="ru-RU" sz="1200">
            <a:latin typeface="Times New Roman" panose="02020603050405020304" pitchFamily="18" charset="0"/>
            <a:cs typeface="Times New Roman" panose="02020603050405020304" pitchFamily="18" charset="0"/>
          </a:endParaRPr>
        </a:p>
      </dgm:t>
    </dgm:pt>
    <dgm:pt modelId="{B55D8B1E-8F07-4674-BCE8-A8A3FBDA57D9}" type="parTrans" cxnId="{A591056A-F233-47E7-82FE-914CBFDA1D5A}">
      <dgm:prSet/>
      <dgm:spPr/>
      <dgm:t>
        <a:bodyPr/>
        <a:lstStyle/>
        <a:p>
          <a:endParaRPr lang="ru-RU" sz="1200">
            <a:latin typeface="Times New Roman" panose="02020603050405020304" pitchFamily="18" charset="0"/>
            <a:cs typeface="Times New Roman" panose="02020603050405020304" pitchFamily="18" charset="0"/>
          </a:endParaRPr>
        </a:p>
      </dgm:t>
    </dgm:pt>
    <dgm:pt modelId="{6DCA428D-8D90-4FFB-B88F-C9530562111E}" type="sibTrans" cxnId="{A591056A-F233-47E7-82FE-914CBFDA1D5A}">
      <dgm:prSet/>
      <dgm:spPr/>
      <dgm:t>
        <a:bodyPr/>
        <a:lstStyle/>
        <a:p>
          <a:endParaRPr lang="ru-RU" sz="1200">
            <a:latin typeface="Times New Roman" panose="02020603050405020304" pitchFamily="18" charset="0"/>
            <a:cs typeface="Times New Roman" panose="02020603050405020304" pitchFamily="18" charset="0"/>
          </a:endParaRPr>
        </a:p>
      </dgm:t>
    </dgm:pt>
    <dgm:pt modelId="{F12996F8-FA92-4803-BEC9-4453231E2EBF}">
      <dgm:prSet phldrT="[Текст]" custT="1"/>
      <dgm:spPr/>
      <dgm:t>
        <a:bodyPr/>
        <a:lstStyle/>
        <a:p>
          <a:r>
            <a:rPr lang="en-US" sz="1200">
              <a:latin typeface="Times New Roman" panose="02020603050405020304" pitchFamily="18" charset="0"/>
              <a:cs typeface="Times New Roman" panose="02020603050405020304" pitchFamily="18" charset="0"/>
            </a:rPr>
            <a:t>Errors control</a:t>
          </a:r>
          <a:endParaRPr lang="ru-RU" sz="1200">
            <a:latin typeface="Times New Roman" panose="02020603050405020304" pitchFamily="18" charset="0"/>
            <a:cs typeface="Times New Roman" panose="02020603050405020304" pitchFamily="18" charset="0"/>
          </a:endParaRPr>
        </a:p>
      </dgm:t>
    </dgm:pt>
    <dgm:pt modelId="{6EE27CFC-AB79-43A3-B9AF-4A917EB87631}" type="parTrans" cxnId="{2706C251-252B-48CC-8D4A-14599DEB8007}">
      <dgm:prSet/>
      <dgm:spPr/>
      <dgm:t>
        <a:bodyPr/>
        <a:lstStyle/>
        <a:p>
          <a:endParaRPr lang="ru-RU" sz="1200">
            <a:latin typeface="Times New Roman" panose="02020603050405020304" pitchFamily="18" charset="0"/>
            <a:cs typeface="Times New Roman" panose="02020603050405020304" pitchFamily="18" charset="0"/>
          </a:endParaRPr>
        </a:p>
      </dgm:t>
    </dgm:pt>
    <dgm:pt modelId="{428534E9-40A1-4EA3-8163-CBC2DD9F82CC}" type="sibTrans" cxnId="{2706C251-252B-48CC-8D4A-14599DEB8007}">
      <dgm:prSet/>
      <dgm:spPr/>
      <dgm:t>
        <a:bodyPr/>
        <a:lstStyle/>
        <a:p>
          <a:endParaRPr lang="ru-RU" sz="1200">
            <a:latin typeface="Times New Roman" panose="02020603050405020304" pitchFamily="18" charset="0"/>
            <a:cs typeface="Times New Roman" panose="02020603050405020304" pitchFamily="18" charset="0"/>
          </a:endParaRPr>
        </a:p>
      </dgm:t>
    </dgm:pt>
    <dgm:pt modelId="{AEBC62A0-1795-49FF-88E5-24F8C1C7C40A}">
      <dgm:prSet phldrT="[Текст]" custT="1"/>
      <dgm:spPr/>
      <dgm:t>
        <a:bodyPr/>
        <a:lstStyle/>
        <a:p>
          <a:r>
            <a:rPr lang="en-US" sz="1200">
              <a:latin typeface="Times New Roman" panose="02020603050405020304" pitchFamily="18" charset="0"/>
              <a:cs typeface="Times New Roman" panose="02020603050405020304" pitchFamily="18" charset="0"/>
            </a:rPr>
            <a:t>Calculation limit</a:t>
          </a:r>
          <a:endParaRPr lang="ru-RU" sz="1200">
            <a:latin typeface="Times New Roman" panose="02020603050405020304" pitchFamily="18" charset="0"/>
            <a:cs typeface="Times New Roman" panose="02020603050405020304" pitchFamily="18" charset="0"/>
          </a:endParaRPr>
        </a:p>
      </dgm:t>
    </dgm:pt>
    <dgm:pt modelId="{7815094B-5318-4A32-8086-46E2A5518FC2}" type="parTrans" cxnId="{A1453330-2007-4EC5-A844-135064B1464A}">
      <dgm:prSet/>
      <dgm:spPr/>
      <dgm:t>
        <a:bodyPr/>
        <a:lstStyle/>
        <a:p>
          <a:endParaRPr lang="ru-RU" sz="1200">
            <a:latin typeface="Times New Roman" panose="02020603050405020304" pitchFamily="18" charset="0"/>
            <a:cs typeface="Times New Roman" panose="02020603050405020304" pitchFamily="18" charset="0"/>
          </a:endParaRPr>
        </a:p>
      </dgm:t>
    </dgm:pt>
    <dgm:pt modelId="{ED210CB4-9A4F-42CB-A7B5-3E2B7FD2CD71}" type="sibTrans" cxnId="{A1453330-2007-4EC5-A844-135064B1464A}">
      <dgm:prSet/>
      <dgm:spPr/>
      <dgm:t>
        <a:bodyPr/>
        <a:lstStyle/>
        <a:p>
          <a:endParaRPr lang="ru-RU" sz="1200">
            <a:latin typeface="Times New Roman" panose="02020603050405020304" pitchFamily="18" charset="0"/>
            <a:cs typeface="Times New Roman" panose="02020603050405020304" pitchFamily="18" charset="0"/>
          </a:endParaRPr>
        </a:p>
      </dgm:t>
    </dgm:pt>
    <dgm:pt modelId="{738C4F3B-400C-4356-B31F-AA98C03ACAEB}">
      <dgm:prSet phldrT="[Текст]" custT="1"/>
      <dgm:spPr/>
      <dgm:t>
        <a:bodyPr/>
        <a:lstStyle/>
        <a:p>
          <a:r>
            <a:rPr lang="en-US" sz="1200">
              <a:latin typeface="Times New Roman" panose="02020603050405020304" pitchFamily="18" charset="0"/>
              <a:cs typeface="Times New Roman" panose="02020603050405020304" pitchFamily="18" charset="0"/>
            </a:rPr>
            <a:t>Calculation method</a:t>
          </a:r>
          <a:endParaRPr lang="ru-RU" sz="1200">
            <a:latin typeface="Times New Roman" panose="02020603050405020304" pitchFamily="18" charset="0"/>
            <a:cs typeface="Times New Roman" panose="02020603050405020304" pitchFamily="18" charset="0"/>
          </a:endParaRPr>
        </a:p>
      </dgm:t>
    </dgm:pt>
    <dgm:pt modelId="{6FCF7516-F205-4DE7-8B55-71A71C04FC4F}" type="parTrans" cxnId="{7A8144DF-DC16-4ABA-BF60-337833FAEB35}">
      <dgm:prSet/>
      <dgm:spPr/>
      <dgm:t>
        <a:bodyPr/>
        <a:lstStyle/>
        <a:p>
          <a:endParaRPr lang="ru-RU" sz="1200">
            <a:latin typeface="Times New Roman" panose="02020603050405020304" pitchFamily="18" charset="0"/>
            <a:cs typeface="Times New Roman" panose="02020603050405020304" pitchFamily="18" charset="0"/>
          </a:endParaRPr>
        </a:p>
      </dgm:t>
    </dgm:pt>
    <dgm:pt modelId="{A188FF02-9C8A-496D-B3B5-25076496A34D}" type="sibTrans" cxnId="{7A8144DF-DC16-4ABA-BF60-337833FAEB35}">
      <dgm:prSet/>
      <dgm:spPr/>
      <dgm:t>
        <a:bodyPr/>
        <a:lstStyle/>
        <a:p>
          <a:endParaRPr lang="ru-RU" sz="1200">
            <a:latin typeface="Times New Roman" panose="02020603050405020304" pitchFamily="18" charset="0"/>
            <a:cs typeface="Times New Roman" panose="02020603050405020304" pitchFamily="18" charset="0"/>
          </a:endParaRPr>
        </a:p>
      </dgm:t>
    </dgm:pt>
    <dgm:pt modelId="{E3EC6EE3-D88E-4E83-B80E-25FE9A95C409}">
      <dgm:prSet phldrT="[Текст]" custT="1"/>
      <dgm:spPr/>
      <dgm:t>
        <a:bodyPr/>
        <a:lstStyle/>
        <a:p>
          <a:r>
            <a:rPr lang="en-US" sz="1200">
              <a:latin typeface="Times New Roman" panose="02020603050405020304" pitchFamily="18" charset="0"/>
              <a:cs typeface="Times New Roman" panose="02020603050405020304" pitchFamily="18" charset="0"/>
            </a:rPr>
            <a:t>Generation plots from results</a:t>
          </a:r>
          <a:endParaRPr lang="ru-RU" sz="1200">
            <a:latin typeface="Times New Roman" panose="02020603050405020304" pitchFamily="18" charset="0"/>
            <a:cs typeface="Times New Roman" panose="02020603050405020304" pitchFamily="18" charset="0"/>
          </a:endParaRPr>
        </a:p>
      </dgm:t>
    </dgm:pt>
    <dgm:pt modelId="{0F0DB50D-2A99-4FCE-BA36-C9FEB600E23A}" type="parTrans" cxnId="{1F4E626A-4178-4F60-AD0F-BC4366D1633B}">
      <dgm:prSet/>
      <dgm:spPr/>
      <dgm:t>
        <a:bodyPr/>
        <a:lstStyle/>
        <a:p>
          <a:endParaRPr lang="ru-RU" sz="1200">
            <a:latin typeface="Times New Roman" panose="02020603050405020304" pitchFamily="18" charset="0"/>
            <a:cs typeface="Times New Roman" panose="02020603050405020304" pitchFamily="18" charset="0"/>
          </a:endParaRPr>
        </a:p>
      </dgm:t>
    </dgm:pt>
    <dgm:pt modelId="{A370E001-5E78-4067-A967-B7363E3FCFD8}" type="sibTrans" cxnId="{1F4E626A-4178-4F60-AD0F-BC4366D1633B}">
      <dgm:prSet/>
      <dgm:spPr/>
      <dgm:t>
        <a:bodyPr/>
        <a:lstStyle/>
        <a:p>
          <a:endParaRPr lang="ru-RU" sz="1200">
            <a:latin typeface="Times New Roman" panose="02020603050405020304" pitchFamily="18" charset="0"/>
            <a:cs typeface="Times New Roman" panose="02020603050405020304" pitchFamily="18" charset="0"/>
          </a:endParaRPr>
        </a:p>
      </dgm:t>
    </dgm:pt>
    <dgm:pt modelId="{B8FD1824-2CE6-48A2-AD1B-31D29D6A744E}">
      <dgm:prSet phldrT="[Текст]" custT="1"/>
      <dgm:spPr/>
      <dgm:t>
        <a:bodyPr/>
        <a:lstStyle/>
        <a:p>
          <a:r>
            <a:rPr lang="en-US" sz="1200">
              <a:latin typeface="Times New Roman" panose="02020603050405020304" pitchFamily="18" charset="0"/>
              <a:cs typeface="Times New Roman" panose="02020603050405020304" pitchFamily="18" charset="0"/>
            </a:rPr>
            <a:t>Environment</a:t>
          </a:r>
          <a:endParaRPr lang="ru-RU" sz="1200">
            <a:latin typeface="Times New Roman" panose="02020603050405020304" pitchFamily="18" charset="0"/>
            <a:cs typeface="Times New Roman" panose="02020603050405020304" pitchFamily="18" charset="0"/>
          </a:endParaRPr>
        </a:p>
      </dgm:t>
    </dgm:pt>
    <dgm:pt modelId="{FBD2DCF9-C9FC-4D7A-B8DF-FB108A9D07F1}" type="parTrans" cxnId="{93743D1C-B7DB-409D-AE24-F11E4EAD44EC}">
      <dgm:prSet/>
      <dgm:spPr/>
      <dgm:t>
        <a:bodyPr/>
        <a:lstStyle/>
        <a:p>
          <a:endParaRPr lang="ru-RU" sz="1200">
            <a:latin typeface="Times New Roman" panose="02020603050405020304" pitchFamily="18" charset="0"/>
            <a:cs typeface="Times New Roman" panose="02020603050405020304" pitchFamily="18" charset="0"/>
          </a:endParaRPr>
        </a:p>
      </dgm:t>
    </dgm:pt>
    <dgm:pt modelId="{C02E7FF4-BCFC-4D32-899F-D6766EBEA6DB}" type="sibTrans" cxnId="{93743D1C-B7DB-409D-AE24-F11E4EAD44EC}">
      <dgm:prSet/>
      <dgm:spPr/>
      <dgm:t>
        <a:bodyPr/>
        <a:lstStyle/>
        <a:p>
          <a:endParaRPr lang="ru-RU" sz="1200">
            <a:latin typeface="Times New Roman" panose="02020603050405020304" pitchFamily="18" charset="0"/>
            <a:cs typeface="Times New Roman" panose="02020603050405020304" pitchFamily="18" charset="0"/>
          </a:endParaRPr>
        </a:p>
      </dgm:t>
    </dgm:pt>
    <dgm:pt modelId="{946C9E28-0DA8-4307-A790-793E4CD93512}">
      <dgm:prSet phldrT="[Текст]" custT="1"/>
      <dgm:spPr/>
      <dgm:t>
        <a:bodyPr/>
        <a:lstStyle/>
        <a:p>
          <a:r>
            <a:rPr lang="en-US" sz="1200" err="1">
              <a:latin typeface="Times New Roman" panose="02020603050405020304" pitchFamily="18" charset="0"/>
              <a:cs typeface="Times New Roman" panose="02020603050405020304" pitchFamily="18" charset="0"/>
            </a:rPr>
            <a:t>Sentaurus</a:t>
          </a:r>
          <a:r>
            <a:rPr lang="en-US" sz="1200">
              <a:latin typeface="Times New Roman" panose="02020603050405020304" pitchFamily="18" charset="0"/>
              <a:cs typeface="Times New Roman" panose="02020603050405020304" pitchFamily="18" charset="0"/>
            </a:rPr>
            <a:t> </a:t>
          </a:r>
          <a:r>
            <a:rPr lang="en-US" sz="1200" err="1">
              <a:latin typeface="Times New Roman" panose="02020603050405020304" pitchFamily="18" charset="0"/>
              <a:cs typeface="Times New Roman" panose="02020603050405020304" pitchFamily="18" charset="0"/>
            </a:rPr>
            <a:t>WorkBench</a:t>
          </a:r>
          <a:endParaRPr lang="ru-RU" sz="1200">
            <a:latin typeface="Times New Roman" panose="02020603050405020304" pitchFamily="18" charset="0"/>
            <a:cs typeface="Times New Roman" panose="02020603050405020304" pitchFamily="18" charset="0"/>
          </a:endParaRPr>
        </a:p>
      </dgm:t>
    </dgm:pt>
    <dgm:pt modelId="{5144AD29-9B02-4E51-ABCF-3E85E8C6AC8C}" type="sibTrans" cxnId="{4E6ACCDC-DC19-44E2-AEB3-71492D063A9E}">
      <dgm:prSet/>
      <dgm:spPr/>
      <dgm:t>
        <a:bodyPr/>
        <a:lstStyle/>
        <a:p>
          <a:endParaRPr lang="ru-RU" sz="1200">
            <a:latin typeface="Times New Roman" panose="02020603050405020304" pitchFamily="18" charset="0"/>
            <a:cs typeface="Times New Roman" panose="02020603050405020304" pitchFamily="18" charset="0"/>
          </a:endParaRPr>
        </a:p>
      </dgm:t>
    </dgm:pt>
    <dgm:pt modelId="{09E91FFB-1835-4840-9CED-7072C2C0D653}" type="parTrans" cxnId="{4E6ACCDC-DC19-44E2-AEB3-71492D063A9E}">
      <dgm:prSet/>
      <dgm:spPr/>
      <dgm:t>
        <a:bodyPr/>
        <a:lstStyle/>
        <a:p>
          <a:endParaRPr lang="ru-RU" sz="1200">
            <a:latin typeface="Times New Roman" panose="02020603050405020304" pitchFamily="18" charset="0"/>
            <a:cs typeface="Times New Roman" panose="02020603050405020304" pitchFamily="18" charset="0"/>
          </a:endParaRPr>
        </a:p>
      </dgm:t>
    </dgm:pt>
    <dgm:pt modelId="{5AD88AB2-397E-4D3C-A02F-BE5767AE0089}">
      <dgm:prSet phldrT="[Текст]" custT="1"/>
      <dgm:spPr/>
      <dgm:t>
        <a:bodyPr/>
        <a:lstStyle/>
        <a:p>
          <a:r>
            <a:rPr lang="en-US" sz="1200">
              <a:latin typeface="Times New Roman" panose="02020603050405020304" pitchFamily="18" charset="0"/>
              <a:cs typeface="Times New Roman" panose="02020603050405020304" pitchFamily="18" charset="0"/>
            </a:rPr>
            <a:t>Graphs</a:t>
          </a:r>
          <a:endParaRPr lang="ru-RU" sz="1200">
            <a:latin typeface="Times New Roman" panose="02020603050405020304" pitchFamily="18" charset="0"/>
            <a:cs typeface="Times New Roman" panose="02020603050405020304" pitchFamily="18" charset="0"/>
          </a:endParaRPr>
        </a:p>
      </dgm:t>
    </dgm:pt>
    <dgm:pt modelId="{3E0FBF01-399B-48A2-B67D-A08048DD5535}" type="parTrans" cxnId="{BE11EA35-C79C-4D59-8128-29F62A6E967A}">
      <dgm:prSet/>
      <dgm:spPr/>
      <dgm:t>
        <a:bodyPr/>
        <a:lstStyle/>
        <a:p>
          <a:endParaRPr lang="ru-RU" sz="1200">
            <a:latin typeface="Times New Roman" panose="02020603050405020304" pitchFamily="18" charset="0"/>
            <a:cs typeface="Times New Roman" panose="02020603050405020304" pitchFamily="18" charset="0"/>
          </a:endParaRPr>
        </a:p>
      </dgm:t>
    </dgm:pt>
    <dgm:pt modelId="{362492FC-F83B-4F8F-9185-647A8D4C340D}" type="sibTrans" cxnId="{BE11EA35-C79C-4D59-8128-29F62A6E967A}">
      <dgm:prSet/>
      <dgm:spPr/>
      <dgm:t>
        <a:bodyPr/>
        <a:lstStyle/>
        <a:p>
          <a:endParaRPr lang="ru-RU" sz="1200">
            <a:latin typeface="Times New Roman" panose="02020603050405020304" pitchFamily="18" charset="0"/>
            <a:cs typeface="Times New Roman" panose="02020603050405020304" pitchFamily="18" charset="0"/>
          </a:endParaRPr>
        </a:p>
      </dgm:t>
    </dgm:pt>
    <dgm:pt modelId="{94AA215F-CDD6-4577-B892-EDC3648F0F3C}">
      <dgm:prSet phldrT="[Текст]" custT="1"/>
      <dgm:spPr/>
      <dgm:t>
        <a:bodyPr/>
        <a:lstStyle/>
        <a:p>
          <a:r>
            <a:rPr lang="en-US" sz="1200">
              <a:latin typeface="Times New Roman" panose="02020603050405020304" pitchFamily="18" charset="0"/>
              <a:cs typeface="Times New Roman" panose="02020603050405020304" pitchFamily="18" charset="0"/>
            </a:rPr>
            <a:t>Visualization</a:t>
          </a:r>
          <a:endParaRPr lang="ru-RU" sz="1200">
            <a:latin typeface="Times New Roman" panose="02020603050405020304" pitchFamily="18" charset="0"/>
            <a:cs typeface="Times New Roman" panose="02020603050405020304" pitchFamily="18" charset="0"/>
          </a:endParaRPr>
        </a:p>
      </dgm:t>
    </dgm:pt>
    <dgm:pt modelId="{32D4E736-3396-45A0-ACEB-A8089E378181}" type="parTrans" cxnId="{9DB6A6CF-47C6-4BC2-8404-182848E40BA1}">
      <dgm:prSet/>
      <dgm:spPr/>
      <dgm:t>
        <a:bodyPr/>
        <a:lstStyle/>
        <a:p>
          <a:endParaRPr lang="ru-RU" sz="1200">
            <a:latin typeface="Times New Roman" panose="02020603050405020304" pitchFamily="18" charset="0"/>
            <a:cs typeface="Times New Roman" panose="02020603050405020304" pitchFamily="18" charset="0"/>
          </a:endParaRPr>
        </a:p>
      </dgm:t>
    </dgm:pt>
    <dgm:pt modelId="{A60A85EF-6E89-4408-BC7A-1056FF40D7A8}" type="sibTrans" cxnId="{9DB6A6CF-47C6-4BC2-8404-182848E40BA1}">
      <dgm:prSet/>
      <dgm:spPr/>
      <dgm:t>
        <a:bodyPr/>
        <a:lstStyle/>
        <a:p>
          <a:endParaRPr lang="ru-RU" sz="1200">
            <a:latin typeface="Times New Roman" panose="02020603050405020304" pitchFamily="18" charset="0"/>
            <a:cs typeface="Times New Roman" panose="02020603050405020304" pitchFamily="18" charset="0"/>
          </a:endParaRPr>
        </a:p>
      </dgm:t>
    </dgm:pt>
    <dgm:pt modelId="{87B19AD8-B35F-46B9-9598-925E4C0CF2A6}">
      <dgm:prSet phldrT="[Текст]" custT="1"/>
      <dgm:spPr/>
      <dgm:t>
        <a:bodyPr/>
        <a:lstStyle/>
        <a:p>
          <a:r>
            <a:rPr lang="en-US" sz="1200">
              <a:latin typeface="Times New Roman" panose="02020603050405020304" pitchFamily="18" charset="0"/>
              <a:cs typeface="Times New Roman" panose="02020603050405020304" pitchFamily="18" charset="0"/>
            </a:rPr>
            <a:t>Tools</a:t>
          </a:r>
          <a:endParaRPr lang="ru-RU" sz="1200">
            <a:latin typeface="Times New Roman" panose="02020603050405020304" pitchFamily="18" charset="0"/>
            <a:cs typeface="Times New Roman" panose="02020603050405020304" pitchFamily="18" charset="0"/>
          </a:endParaRPr>
        </a:p>
      </dgm:t>
    </dgm:pt>
    <dgm:pt modelId="{AC9E2297-C3B2-412A-9B65-1DB2A6C3AA5E}" type="parTrans" cxnId="{092AD58B-2115-4FD5-B5DA-E1EBAF20C4AE}">
      <dgm:prSet/>
      <dgm:spPr/>
      <dgm:t>
        <a:bodyPr/>
        <a:lstStyle/>
        <a:p>
          <a:endParaRPr lang="ru-RU" sz="1200">
            <a:latin typeface="Times New Roman" panose="02020603050405020304" pitchFamily="18" charset="0"/>
            <a:cs typeface="Times New Roman" panose="02020603050405020304" pitchFamily="18" charset="0"/>
          </a:endParaRPr>
        </a:p>
      </dgm:t>
    </dgm:pt>
    <dgm:pt modelId="{E05D6016-0D38-482F-97A5-6A4CE191FF13}" type="sibTrans" cxnId="{092AD58B-2115-4FD5-B5DA-E1EBAF20C4AE}">
      <dgm:prSet/>
      <dgm:spPr/>
      <dgm:t>
        <a:bodyPr/>
        <a:lstStyle/>
        <a:p>
          <a:endParaRPr lang="ru-RU" sz="1200">
            <a:latin typeface="Times New Roman" panose="02020603050405020304" pitchFamily="18" charset="0"/>
            <a:cs typeface="Times New Roman" panose="02020603050405020304" pitchFamily="18" charset="0"/>
          </a:endParaRPr>
        </a:p>
      </dgm:t>
    </dgm:pt>
    <dgm:pt modelId="{B1BEE62A-0B95-4F84-8565-F9C9F222A269}">
      <dgm:prSet phldrT="[Текст]" custT="1"/>
      <dgm:spPr/>
      <dgm:t>
        <a:bodyPr/>
        <a:lstStyle/>
        <a:p>
          <a:r>
            <a:rPr lang="en-US" sz="1200">
              <a:latin typeface="Times New Roman" panose="02020603050405020304" pitchFamily="18" charset="0"/>
              <a:cs typeface="Times New Roman" panose="02020603050405020304" pitchFamily="18" charset="0"/>
            </a:rPr>
            <a:t>Variables</a:t>
          </a:r>
          <a:endParaRPr lang="ru-RU" sz="1200">
            <a:latin typeface="Times New Roman" panose="02020603050405020304" pitchFamily="18" charset="0"/>
            <a:cs typeface="Times New Roman" panose="02020603050405020304" pitchFamily="18" charset="0"/>
          </a:endParaRPr>
        </a:p>
      </dgm:t>
    </dgm:pt>
    <dgm:pt modelId="{EFD2C402-2944-457F-8BEA-868FAC6351D7}" type="parTrans" cxnId="{778CE33F-4144-45D4-A76C-CA38C6C48082}">
      <dgm:prSet/>
      <dgm:spPr/>
      <dgm:t>
        <a:bodyPr/>
        <a:lstStyle/>
        <a:p>
          <a:endParaRPr lang="ru-RU" sz="1200">
            <a:latin typeface="Times New Roman" panose="02020603050405020304" pitchFamily="18" charset="0"/>
            <a:cs typeface="Times New Roman" panose="02020603050405020304" pitchFamily="18" charset="0"/>
          </a:endParaRPr>
        </a:p>
      </dgm:t>
    </dgm:pt>
    <dgm:pt modelId="{6B15645E-BE40-40A9-8AA0-56842E92DD96}" type="sibTrans" cxnId="{778CE33F-4144-45D4-A76C-CA38C6C48082}">
      <dgm:prSet/>
      <dgm:spPr/>
      <dgm:t>
        <a:bodyPr/>
        <a:lstStyle/>
        <a:p>
          <a:endParaRPr lang="ru-RU" sz="1200">
            <a:latin typeface="Times New Roman" panose="02020603050405020304" pitchFamily="18" charset="0"/>
            <a:cs typeface="Times New Roman" panose="02020603050405020304" pitchFamily="18" charset="0"/>
          </a:endParaRPr>
        </a:p>
      </dgm:t>
    </dgm:pt>
    <dgm:pt modelId="{F64671D2-A1B1-4363-A2FE-29C8234DE00A}">
      <dgm:prSet phldrT="[Текст]" custT="1"/>
      <dgm:spPr/>
      <dgm:t>
        <a:bodyPr/>
        <a:lstStyle/>
        <a:p>
          <a:r>
            <a:rPr lang="en-US" sz="1200">
              <a:latin typeface="Times New Roman" panose="02020603050405020304" pitchFamily="18" charset="0"/>
              <a:cs typeface="Times New Roman" panose="02020603050405020304" pitchFamily="18" charset="0"/>
            </a:rPr>
            <a:t>Nodes</a:t>
          </a:r>
          <a:endParaRPr lang="ru-RU" sz="1200">
            <a:latin typeface="Times New Roman" panose="02020603050405020304" pitchFamily="18" charset="0"/>
            <a:cs typeface="Times New Roman" panose="02020603050405020304" pitchFamily="18" charset="0"/>
          </a:endParaRPr>
        </a:p>
      </dgm:t>
    </dgm:pt>
    <dgm:pt modelId="{364254D9-5397-4797-BFC9-64D4A0DB405D}" type="parTrans" cxnId="{2CEF0D54-7F4C-4957-97C9-C608D9732EE1}">
      <dgm:prSet/>
      <dgm:spPr/>
      <dgm:t>
        <a:bodyPr/>
        <a:lstStyle/>
        <a:p>
          <a:endParaRPr lang="ru-RU" sz="1200">
            <a:latin typeface="Times New Roman" panose="02020603050405020304" pitchFamily="18" charset="0"/>
            <a:cs typeface="Times New Roman" panose="02020603050405020304" pitchFamily="18" charset="0"/>
          </a:endParaRPr>
        </a:p>
      </dgm:t>
    </dgm:pt>
    <dgm:pt modelId="{4165710E-67E3-4220-95B2-E3C8F44FDEF0}" type="sibTrans" cxnId="{2CEF0D54-7F4C-4957-97C9-C608D9732EE1}">
      <dgm:prSet/>
      <dgm:spPr/>
      <dgm:t>
        <a:bodyPr/>
        <a:lstStyle/>
        <a:p>
          <a:endParaRPr lang="ru-RU" sz="1200">
            <a:latin typeface="Times New Roman" panose="02020603050405020304" pitchFamily="18" charset="0"/>
            <a:cs typeface="Times New Roman" panose="02020603050405020304" pitchFamily="18" charset="0"/>
          </a:endParaRPr>
        </a:p>
      </dgm:t>
    </dgm:pt>
    <dgm:pt modelId="{25EABA51-4FD5-47E2-8EDF-3D1CCD6BCE55}">
      <dgm:prSet phldrT="[Текст]" custT="1"/>
      <dgm:spPr/>
      <dgm:t>
        <a:bodyPr/>
        <a:lstStyle/>
        <a:p>
          <a:r>
            <a:rPr lang="en-US" sz="1200">
              <a:latin typeface="Times New Roman" panose="02020603050405020304" pitchFamily="18" charset="0"/>
              <a:cs typeface="Times New Roman" panose="02020603050405020304" pitchFamily="18" charset="0"/>
            </a:rPr>
            <a:t>Others</a:t>
          </a:r>
          <a:endParaRPr lang="ru-RU" sz="1200">
            <a:latin typeface="Times New Roman" panose="02020603050405020304" pitchFamily="18" charset="0"/>
            <a:cs typeface="Times New Roman" panose="02020603050405020304" pitchFamily="18" charset="0"/>
          </a:endParaRPr>
        </a:p>
      </dgm:t>
    </dgm:pt>
    <dgm:pt modelId="{3266C91B-7EC3-4B6E-8A56-BEA4C5B7A1F8}" type="parTrans" cxnId="{00DEF724-536E-4DCB-A485-50DC345AA95A}">
      <dgm:prSet/>
      <dgm:spPr/>
      <dgm:t>
        <a:bodyPr/>
        <a:lstStyle/>
        <a:p>
          <a:endParaRPr lang="ru-RU" sz="1200">
            <a:latin typeface="Times New Roman" panose="02020603050405020304" pitchFamily="18" charset="0"/>
            <a:cs typeface="Times New Roman" panose="02020603050405020304" pitchFamily="18" charset="0"/>
          </a:endParaRPr>
        </a:p>
      </dgm:t>
    </dgm:pt>
    <dgm:pt modelId="{9DA232F4-C291-4B01-A600-CBFD0306443A}" type="sibTrans" cxnId="{00DEF724-536E-4DCB-A485-50DC345AA95A}">
      <dgm:prSet/>
      <dgm:spPr/>
      <dgm:t>
        <a:bodyPr/>
        <a:lstStyle/>
        <a:p>
          <a:endParaRPr lang="ru-RU" sz="1200">
            <a:latin typeface="Times New Roman" panose="02020603050405020304" pitchFamily="18" charset="0"/>
            <a:cs typeface="Times New Roman" panose="02020603050405020304" pitchFamily="18" charset="0"/>
          </a:endParaRPr>
        </a:p>
      </dgm:t>
    </dgm:pt>
    <dgm:pt modelId="{87A5CEB1-F87C-474A-BDFE-9A3F1CFE642E}">
      <dgm:prSet phldrT="[Текст]" custT="1"/>
      <dgm:spPr/>
      <dgm:t>
        <a:bodyPr/>
        <a:lstStyle/>
        <a:p>
          <a:r>
            <a:rPr lang="en-US" sz="1200">
              <a:latin typeface="Times New Roman" panose="02020603050405020304" pitchFamily="18" charset="0"/>
              <a:cs typeface="Times New Roman" panose="02020603050405020304" pitchFamily="18" charset="0"/>
            </a:rPr>
            <a:t>Solve</a:t>
          </a:r>
          <a:endParaRPr lang="ru-RU" sz="1200">
            <a:latin typeface="Times New Roman" panose="02020603050405020304" pitchFamily="18" charset="0"/>
            <a:cs typeface="Times New Roman" panose="02020603050405020304" pitchFamily="18" charset="0"/>
          </a:endParaRPr>
        </a:p>
      </dgm:t>
    </dgm:pt>
    <dgm:pt modelId="{0644420A-8A7B-4EDD-B1AC-6750DF86D784}" type="parTrans" cxnId="{23ABC5C7-52EA-46DB-87D9-2F31C57AF6CC}">
      <dgm:prSet/>
      <dgm:spPr/>
      <dgm:t>
        <a:bodyPr/>
        <a:lstStyle/>
        <a:p>
          <a:endParaRPr lang="ru-RU" sz="1200">
            <a:latin typeface="Times New Roman" panose="02020603050405020304" pitchFamily="18" charset="0"/>
            <a:cs typeface="Times New Roman" panose="02020603050405020304" pitchFamily="18" charset="0"/>
          </a:endParaRPr>
        </a:p>
      </dgm:t>
    </dgm:pt>
    <dgm:pt modelId="{0F1D796A-8083-4F13-86C4-7D84F2583C53}" type="sibTrans" cxnId="{23ABC5C7-52EA-46DB-87D9-2F31C57AF6CC}">
      <dgm:prSet/>
      <dgm:spPr/>
      <dgm:t>
        <a:bodyPr/>
        <a:lstStyle/>
        <a:p>
          <a:endParaRPr lang="ru-RU" sz="1200">
            <a:latin typeface="Times New Roman" panose="02020603050405020304" pitchFamily="18" charset="0"/>
            <a:cs typeface="Times New Roman" panose="02020603050405020304" pitchFamily="18" charset="0"/>
          </a:endParaRPr>
        </a:p>
      </dgm:t>
    </dgm:pt>
    <dgm:pt modelId="{CF6C7011-12C4-4F67-A806-574775472CD7}">
      <dgm:prSet phldrT="[Текст]" custT="1"/>
      <dgm:spPr/>
      <dgm:t>
        <a:bodyPr/>
        <a:lstStyle/>
        <a:p>
          <a:r>
            <a:rPr lang="en-US" sz="1200">
              <a:latin typeface="Times New Roman" panose="02020603050405020304" pitchFamily="18" charset="0"/>
              <a:cs typeface="Times New Roman" panose="02020603050405020304" pitchFamily="18" charset="0"/>
            </a:rPr>
            <a:t>Poisson</a:t>
          </a:r>
          <a:endParaRPr lang="ru-RU" sz="1200">
            <a:latin typeface="Times New Roman" panose="02020603050405020304" pitchFamily="18" charset="0"/>
            <a:cs typeface="Times New Roman" panose="02020603050405020304" pitchFamily="18" charset="0"/>
          </a:endParaRPr>
        </a:p>
      </dgm:t>
    </dgm:pt>
    <dgm:pt modelId="{3245929D-2104-4E92-80AB-890A67539CD5}" type="parTrans" cxnId="{9A9A3458-B7B2-4CF2-9477-B2F9D60D9AF6}">
      <dgm:prSet/>
      <dgm:spPr/>
      <dgm:t>
        <a:bodyPr/>
        <a:lstStyle/>
        <a:p>
          <a:endParaRPr lang="ru-RU" sz="1200">
            <a:latin typeface="Times New Roman" panose="02020603050405020304" pitchFamily="18" charset="0"/>
            <a:cs typeface="Times New Roman" panose="02020603050405020304" pitchFamily="18" charset="0"/>
          </a:endParaRPr>
        </a:p>
      </dgm:t>
    </dgm:pt>
    <dgm:pt modelId="{8572ED3F-295C-42F2-BE9C-5C9C3BBDF6AC}" type="sibTrans" cxnId="{9A9A3458-B7B2-4CF2-9477-B2F9D60D9AF6}">
      <dgm:prSet/>
      <dgm:spPr/>
      <dgm:t>
        <a:bodyPr/>
        <a:lstStyle/>
        <a:p>
          <a:endParaRPr lang="ru-RU" sz="1200">
            <a:latin typeface="Times New Roman" panose="02020603050405020304" pitchFamily="18" charset="0"/>
            <a:cs typeface="Times New Roman" panose="02020603050405020304" pitchFamily="18" charset="0"/>
          </a:endParaRPr>
        </a:p>
      </dgm:t>
    </dgm:pt>
    <dgm:pt modelId="{AAEEBF14-1864-47BE-9C1B-BB4322399F14}">
      <dgm:prSet phldrT="[Текст]" custT="1"/>
      <dgm:spPr/>
      <dgm:t>
        <a:bodyPr/>
        <a:lstStyle/>
        <a:p>
          <a:r>
            <a:rPr lang="en-US" sz="1200">
              <a:latin typeface="Times New Roman" panose="02020603050405020304" pitchFamily="18" charset="0"/>
              <a:cs typeface="Times New Roman" panose="02020603050405020304" pitchFamily="18" charset="0"/>
            </a:rPr>
            <a:t>Continuity equation</a:t>
          </a:r>
          <a:endParaRPr lang="ru-RU" sz="1200">
            <a:latin typeface="Times New Roman" panose="02020603050405020304" pitchFamily="18" charset="0"/>
            <a:cs typeface="Times New Roman" panose="02020603050405020304" pitchFamily="18" charset="0"/>
          </a:endParaRPr>
        </a:p>
      </dgm:t>
    </dgm:pt>
    <dgm:pt modelId="{ED09D6AA-0831-40F1-AD34-9A93FBA450B6}" type="parTrans" cxnId="{4246CD27-10C7-4289-BB55-FF8628C3C4A1}">
      <dgm:prSet/>
      <dgm:spPr/>
      <dgm:t>
        <a:bodyPr/>
        <a:lstStyle/>
        <a:p>
          <a:endParaRPr lang="ru-RU" sz="1200">
            <a:latin typeface="Times New Roman" panose="02020603050405020304" pitchFamily="18" charset="0"/>
            <a:cs typeface="Times New Roman" panose="02020603050405020304" pitchFamily="18" charset="0"/>
          </a:endParaRPr>
        </a:p>
      </dgm:t>
    </dgm:pt>
    <dgm:pt modelId="{E886D858-1B7F-47F8-8A94-CADBADABE7BB}" type="sibTrans" cxnId="{4246CD27-10C7-4289-BB55-FF8628C3C4A1}">
      <dgm:prSet/>
      <dgm:spPr/>
      <dgm:t>
        <a:bodyPr/>
        <a:lstStyle/>
        <a:p>
          <a:endParaRPr lang="ru-RU" sz="1200">
            <a:latin typeface="Times New Roman" panose="02020603050405020304" pitchFamily="18" charset="0"/>
            <a:cs typeface="Times New Roman" panose="02020603050405020304" pitchFamily="18" charset="0"/>
          </a:endParaRPr>
        </a:p>
      </dgm:t>
    </dgm:pt>
    <dgm:pt modelId="{581E7975-9A58-4238-A613-A64CEE8300F8}">
      <dgm:prSet phldrT="[Текст]" custT="1"/>
      <dgm:spPr/>
      <dgm:t>
        <a:bodyPr/>
        <a:lstStyle/>
        <a:p>
          <a:r>
            <a:rPr lang="en-US" sz="1200">
              <a:latin typeface="Times New Roman" panose="02020603050405020304" pitchFamily="18" charset="0"/>
              <a:cs typeface="Times New Roman" panose="02020603050405020304" pitchFamily="18" charset="0"/>
            </a:rPr>
            <a:t>Control iterations</a:t>
          </a:r>
          <a:endParaRPr lang="ru-RU" sz="1200">
            <a:latin typeface="Times New Roman" panose="02020603050405020304" pitchFamily="18" charset="0"/>
            <a:cs typeface="Times New Roman" panose="02020603050405020304" pitchFamily="18" charset="0"/>
          </a:endParaRPr>
        </a:p>
      </dgm:t>
    </dgm:pt>
    <dgm:pt modelId="{11F5495A-E300-44D4-8643-33D7AAB30A8C}" type="parTrans" cxnId="{40EB9814-4C35-4E28-B883-43A287C67B27}">
      <dgm:prSet/>
      <dgm:spPr/>
      <dgm:t>
        <a:bodyPr/>
        <a:lstStyle/>
        <a:p>
          <a:endParaRPr lang="ru-RU" sz="1200">
            <a:latin typeface="Times New Roman" panose="02020603050405020304" pitchFamily="18" charset="0"/>
            <a:cs typeface="Times New Roman" panose="02020603050405020304" pitchFamily="18" charset="0"/>
          </a:endParaRPr>
        </a:p>
      </dgm:t>
    </dgm:pt>
    <dgm:pt modelId="{FA320817-AF1A-4C8D-8947-E95248EE4E00}" type="sibTrans" cxnId="{40EB9814-4C35-4E28-B883-43A287C67B27}">
      <dgm:prSet/>
      <dgm:spPr/>
      <dgm:t>
        <a:bodyPr/>
        <a:lstStyle/>
        <a:p>
          <a:endParaRPr lang="ru-RU" sz="1200">
            <a:latin typeface="Times New Roman" panose="02020603050405020304" pitchFamily="18" charset="0"/>
            <a:cs typeface="Times New Roman" panose="02020603050405020304" pitchFamily="18" charset="0"/>
          </a:endParaRPr>
        </a:p>
      </dgm:t>
    </dgm:pt>
    <dgm:pt modelId="{EE76FEDB-DE27-4DFF-BDB2-58484E2F3964}">
      <dgm:prSet phldrT="[Текст]" custT="1"/>
      <dgm:spPr/>
      <dgm:t>
        <a:bodyPr/>
        <a:lstStyle/>
        <a:p>
          <a:r>
            <a:rPr lang="en-US" sz="1200">
              <a:latin typeface="Times New Roman" panose="02020603050405020304" pitchFamily="18" charset="0"/>
              <a:cs typeface="Times New Roman" panose="02020603050405020304" pitchFamily="18" charset="0"/>
            </a:rPr>
            <a:t>Control output files</a:t>
          </a:r>
          <a:endParaRPr lang="ru-RU" sz="1200">
            <a:latin typeface="Times New Roman" panose="02020603050405020304" pitchFamily="18" charset="0"/>
            <a:cs typeface="Times New Roman" panose="02020603050405020304" pitchFamily="18" charset="0"/>
          </a:endParaRPr>
        </a:p>
      </dgm:t>
    </dgm:pt>
    <dgm:pt modelId="{4F1F6665-49F3-4C8E-8A5F-4800429D0792}" type="parTrans" cxnId="{AC37FA79-608B-4CB0-8E52-F81B83E06748}">
      <dgm:prSet/>
      <dgm:spPr/>
      <dgm:t>
        <a:bodyPr/>
        <a:lstStyle/>
        <a:p>
          <a:endParaRPr lang="ru-RU" sz="1200">
            <a:latin typeface="Times New Roman" panose="02020603050405020304" pitchFamily="18" charset="0"/>
            <a:cs typeface="Times New Roman" panose="02020603050405020304" pitchFamily="18" charset="0"/>
          </a:endParaRPr>
        </a:p>
      </dgm:t>
    </dgm:pt>
    <dgm:pt modelId="{27586282-F5D2-4CE3-879F-7DADBE9C694A}" type="sibTrans" cxnId="{AC37FA79-608B-4CB0-8E52-F81B83E06748}">
      <dgm:prSet/>
      <dgm:spPr/>
      <dgm:t>
        <a:bodyPr/>
        <a:lstStyle/>
        <a:p>
          <a:endParaRPr lang="ru-RU" sz="1200">
            <a:latin typeface="Times New Roman" panose="02020603050405020304" pitchFamily="18" charset="0"/>
            <a:cs typeface="Times New Roman" panose="02020603050405020304" pitchFamily="18" charset="0"/>
          </a:endParaRPr>
        </a:p>
      </dgm:t>
    </dgm:pt>
    <dgm:pt modelId="{D1CCAD87-2502-4ABD-841F-A062887FAEE7}">
      <dgm:prSet phldrT="[Текст]" custT="1"/>
      <dgm:spPr/>
      <dgm:t>
        <a:bodyPr/>
        <a:lstStyle/>
        <a:p>
          <a:r>
            <a:rPr lang="en-US" sz="1200">
              <a:latin typeface="Times New Roman" panose="02020603050405020304" pitchFamily="18" charset="0"/>
              <a:cs typeface="Times New Roman" panose="02020603050405020304" pitchFamily="18" charset="0"/>
            </a:rPr>
            <a:t>Materials properties</a:t>
          </a:r>
          <a:endParaRPr lang="ru-RU" sz="1200">
            <a:latin typeface="Times New Roman" panose="02020603050405020304" pitchFamily="18" charset="0"/>
            <a:cs typeface="Times New Roman" panose="02020603050405020304" pitchFamily="18" charset="0"/>
          </a:endParaRPr>
        </a:p>
      </dgm:t>
    </dgm:pt>
    <dgm:pt modelId="{F7F351AC-5F1D-480B-ADA6-886176A2E1C9}" type="parTrans" cxnId="{0BD011F0-3350-432A-A0C9-2DFFD5BB4CD0}">
      <dgm:prSet/>
      <dgm:spPr/>
      <dgm:t>
        <a:bodyPr/>
        <a:lstStyle/>
        <a:p>
          <a:endParaRPr lang="ru-RU"/>
        </a:p>
      </dgm:t>
    </dgm:pt>
    <dgm:pt modelId="{B33AC7A3-B1EC-4C54-8BE1-8E3EC53A28CC}" type="sibTrans" cxnId="{0BD011F0-3350-432A-A0C9-2DFFD5BB4CD0}">
      <dgm:prSet/>
      <dgm:spPr/>
      <dgm:t>
        <a:bodyPr/>
        <a:lstStyle/>
        <a:p>
          <a:endParaRPr lang="ru-RU"/>
        </a:p>
      </dgm:t>
    </dgm:pt>
    <dgm:pt modelId="{7E2E4540-29D0-4526-B785-4613A45C5AD1}" type="pres">
      <dgm:prSet presAssocID="{2E2668CE-42B5-4A00-B2C1-746C5B5547CD}" presName="hierChild1" presStyleCnt="0">
        <dgm:presLayoutVars>
          <dgm:orgChart val="1"/>
          <dgm:chPref val="1"/>
          <dgm:dir/>
          <dgm:animOne val="branch"/>
          <dgm:animLvl val="lvl"/>
          <dgm:resizeHandles/>
        </dgm:presLayoutVars>
      </dgm:prSet>
      <dgm:spPr/>
    </dgm:pt>
    <dgm:pt modelId="{12966EB2-0543-4DA5-BC7F-47898172EDD4}" type="pres">
      <dgm:prSet presAssocID="{9029DEE2-1B4D-47F6-AB31-D249D48A6C6B}" presName="hierRoot1" presStyleCnt="0">
        <dgm:presLayoutVars>
          <dgm:hierBranch val="init"/>
        </dgm:presLayoutVars>
      </dgm:prSet>
      <dgm:spPr/>
    </dgm:pt>
    <dgm:pt modelId="{FB2F9626-DD76-4C70-B791-FC6935D64542}" type="pres">
      <dgm:prSet presAssocID="{9029DEE2-1B4D-47F6-AB31-D249D48A6C6B}" presName="rootComposite1" presStyleCnt="0"/>
      <dgm:spPr/>
    </dgm:pt>
    <dgm:pt modelId="{58B7630C-F34D-422B-9720-94C28354EAB2}" type="pres">
      <dgm:prSet presAssocID="{9029DEE2-1B4D-47F6-AB31-D249D48A6C6B}" presName="rootText1" presStyleLbl="node0" presStyleIdx="0" presStyleCnt="1" custScaleX="177752">
        <dgm:presLayoutVars>
          <dgm:chPref val="3"/>
        </dgm:presLayoutVars>
      </dgm:prSet>
      <dgm:spPr/>
    </dgm:pt>
    <dgm:pt modelId="{06A50DE1-EB3D-4F49-8695-1925B73D12E9}" type="pres">
      <dgm:prSet presAssocID="{9029DEE2-1B4D-47F6-AB31-D249D48A6C6B}" presName="rootConnector1" presStyleLbl="node1" presStyleIdx="0" presStyleCnt="0"/>
      <dgm:spPr/>
    </dgm:pt>
    <dgm:pt modelId="{E3987B81-8AF1-466F-95F9-EB2A317684F3}" type="pres">
      <dgm:prSet presAssocID="{9029DEE2-1B4D-47F6-AB31-D249D48A6C6B}" presName="hierChild2" presStyleCnt="0"/>
      <dgm:spPr/>
    </dgm:pt>
    <dgm:pt modelId="{2DF0CFE2-8695-4BA1-BED1-8F19615EEED4}" type="pres">
      <dgm:prSet presAssocID="{09A64A9D-89F3-4773-841C-7B02A91ABC01}" presName="Name37" presStyleLbl="parChTrans1D2" presStyleIdx="0" presStyleCnt="4"/>
      <dgm:spPr/>
    </dgm:pt>
    <dgm:pt modelId="{2FB1D1F7-386C-4097-899B-9570E5287B4D}" type="pres">
      <dgm:prSet presAssocID="{B806657E-C270-45BD-B965-CE9C45614F83}" presName="hierRoot2" presStyleCnt="0">
        <dgm:presLayoutVars>
          <dgm:hierBranch val="init"/>
        </dgm:presLayoutVars>
      </dgm:prSet>
      <dgm:spPr/>
    </dgm:pt>
    <dgm:pt modelId="{AB860CFA-A8DE-45E2-9A15-56205C1EFC01}" type="pres">
      <dgm:prSet presAssocID="{B806657E-C270-45BD-B965-CE9C45614F83}" presName="rootComposite" presStyleCnt="0"/>
      <dgm:spPr/>
    </dgm:pt>
    <dgm:pt modelId="{064B8E83-FBEF-4672-AF1E-92ECECE9779D}" type="pres">
      <dgm:prSet presAssocID="{B806657E-C270-45BD-B965-CE9C45614F83}" presName="rootText" presStyleLbl="node2" presStyleIdx="0" presStyleCnt="4" custLinFactNeighborX="40493" custLinFactNeighborY="4468">
        <dgm:presLayoutVars>
          <dgm:chPref val="3"/>
        </dgm:presLayoutVars>
      </dgm:prSet>
      <dgm:spPr/>
    </dgm:pt>
    <dgm:pt modelId="{9A3412DF-919B-4064-9A4D-23E2D380A5BF}" type="pres">
      <dgm:prSet presAssocID="{B806657E-C270-45BD-B965-CE9C45614F83}" presName="rootConnector" presStyleLbl="node2" presStyleIdx="0" presStyleCnt="4"/>
      <dgm:spPr/>
    </dgm:pt>
    <dgm:pt modelId="{29591638-F197-4502-8C03-3C9FA497974C}" type="pres">
      <dgm:prSet presAssocID="{B806657E-C270-45BD-B965-CE9C45614F83}" presName="hierChild4" presStyleCnt="0"/>
      <dgm:spPr/>
    </dgm:pt>
    <dgm:pt modelId="{27184AC1-A1E7-4E64-A5CD-49A16812032B}" type="pres">
      <dgm:prSet presAssocID="{951DCF73-AFEF-4AD9-BF59-5974F5A24A6B}" presName="Name37" presStyleLbl="parChTrans1D3" presStyleIdx="0" presStyleCnt="4"/>
      <dgm:spPr/>
    </dgm:pt>
    <dgm:pt modelId="{9FB9194B-BDA3-45B0-83EE-7574540197E5}" type="pres">
      <dgm:prSet presAssocID="{F94CF613-F955-4E88-8261-C678B69D9976}" presName="hierRoot2" presStyleCnt="0">
        <dgm:presLayoutVars>
          <dgm:hierBranch val="init"/>
        </dgm:presLayoutVars>
      </dgm:prSet>
      <dgm:spPr/>
    </dgm:pt>
    <dgm:pt modelId="{65B35084-1196-449B-87DB-3C0CF71537C2}" type="pres">
      <dgm:prSet presAssocID="{F94CF613-F955-4E88-8261-C678B69D9976}" presName="rootComposite" presStyleCnt="0"/>
      <dgm:spPr/>
    </dgm:pt>
    <dgm:pt modelId="{D72F10C2-942B-4CDE-9B14-CA912D9C1DF2}" type="pres">
      <dgm:prSet presAssocID="{F94CF613-F955-4E88-8261-C678B69D9976}" presName="rootText" presStyleLbl="node3" presStyleIdx="0" presStyleCnt="4" custLinFactNeighborX="40493" custLinFactNeighborY="6772">
        <dgm:presLayoutVars>
          <dgm:chPref val="3"/>
        </dgm:presLayoutVars>
      </dgm:prSet>
      <dgm:spPr/>
    </dgm:pt>
    <dgm:pt modelId="{BD8E0DAF-A495-4648-996C-9F407C82451D}" type="pres">
      <dgm:prSet presAssocID="{F94CF613-F955-4E88-8261-C678B69D9976}" presName="rootConnector" presStyleLbl="node3" presStyleIdx="0" presStyleCnt="4"/>
      <dgm:spPr/>
    </dgm:pt>
    <dgm:pt modelId="{33081AE2-EF52-493A-89CA-C9FB6CA3BD7B}" type="pres">
      <dgm:prSet presAssocID="{F94CF613-F955-4E88-8261-C678B69D9976}" presName="hierChild4" presStyleCnt="0"/>
      <dgm:spPr/>
    </dgm:pt>
    <dgm:pt modelId="{41AE2507-F067-4750-9667-0C38BF82944C}" type="pres">
      <dgm:prSet presAssocID="{30E9E485-18A1-4071-9143-A96CBD0B93E7}" presName="Name37" presStyleLbl="parChTrans1D4" presStyleIdx="0" presStyleCnt="26"/>
      <dgm:spPr/>
    </dgm:pt>
    <dgm:pt modelId="{EBAE40D6-8E2D-4AE1-A258-E5020FBE34EE}" type="pres">
      <dgm:prSet presAssocID="{FE63226C-42F6-44FC-BD05-696188EDF436}" presName="hierRoot2" presStyleCnt="0">
        <dgm:presLayoutVars>
          <dgm:hierBranch val="init"/>
        </dgm:presLayoutVars>
      </dgm:prSet>
      <dgm:spPr/>
    </dgm:pt>
    <dgm:pt modelId="{BBE683A5-604D-4866-99B5-44576FBF57D7}" type="pres">
      <dgm:prSet presAssocID="{FE63226C-42F6-44FC-BD05-696188EDF436}" presName="rootComposite" presStyleCnt="0"/>
      <dgm:spPr/>
    </dgm:pt>
    <dgm:pt modelId="{F0658511-7F4A-49DE-912A-3C0EF3E6FE53}" type="pres">
      <dgm:prSet presAssocID="{FE63226C-42F6-44FC-BD05-696188EDF436}" presName="rootText" presStyleLbl="node4" presStyleIdx="0" presStyleCnt="26" custLinFactX="15493" custLinFactNeighborX="100000" custLinFactNeighborY="8936">
        <dgm:presLayoutVars>
          <dgm:chPref val="3"/>
        </dgm:presLayoutVars>
      </dgm:prSet>
      <dgm:spPr/>
    </dgm:pt>
    <dgm:pt modelId="{DE27F2F7-E146-46AD-882A-5DE9399C045C}" type="pres">
      <dgm:prSet presAssocID="{FE63226C-42F6-44FC-BD05-696188EDF436}" presName="rootConnector" presStyleLbl="node4" presStyleIdx="0" presStyleCnt="26"/>
      <dgm:spPr/>
    </dgm:pt>
    <dgm:pt modelId="{902F1CC1-57CE-4664-87F4-873EE4699964}" type="pres">
      <dgm:prSet presAssocID="{FE63226C-42F6-44FC-BD05-696188EDF436}" presName="hierChild4" presStyleCnt="0"/>
      <dgm:spPr/>
    </dgm:pt>
    <dgm:pt modelId="{A0624804-184E-4F02-B894-2753EE777F12}" type="pres">
      <dgm:prSet presAssocID="{FE63226C-42F6-44FC-BD05-696188EDF436}" presName="hierChild5" presStyleCnt="0"/>
      <dgm:spPr/>
    </dgm:pt>
    <dgm:pt modelId="{572380C7-B510-4EF0-95CF-62970BF6899C}" type="pres">
      <dgm:prSet presAssocID="{5E5E16CE-CD95-4E49-8A6B-7B8FB71061A2}" presName="Name37" presStyleLbl="parChTrans1D4" presStyleIdx="1" presStyleCnt="26"/>
      <dgm:spPr/>
    </dgm:pt>
    <dgm:pt modelId="{F7599295-393D-43CD-A9B8-8651EF140CE0}" type="pres">
      <dgm:prSet presAssocID="{12D0645E-7865-45B3-A4D6-9D1AC0FB7EE3}" presName="hierRoot2" presStyleCnt="0">
        <dgm:presLayoutVars>
          <dgm:hierBranch val="init"/>
        </dgm:presLayoutVars>
      </dgm:prSet>
      <dgm:spPr/>
    </dgm:pt>
    <dgm:pt modelId="{E225A785-508D-4F7C-A0B8-8CE58358E8A3}" type="pres">
      <dgm:prSet presAssocID="{12D0645E-7865-45B3-A4D6-9D1AC0FB7EE3}" presName="rootComposite" presStyleCnt="0"/>
      <dgm:spPr/>
    </dgm:pt>
    <dgm:pt modelId="{662E8102-E269-4031-912D-9C0CFE71A608}" type="pres">
      <dgm:prSet presAssocID="{12D0645E-7865-45B3-A4D6-9D1AC0FB7EE3}" presName="rootText" presStyleLbl="node4" presStyleIdx="1" presStyleCnt="26" custLinFactX="15493" custLinFactNeighborX="100000" custLinFactNeighborY="8936">
        <dgm:presLayoutVars>
          <dgm:chPref val="3"/>
        </dgm:presLayoutVars>
      </dgm:prSet>
      <dgm:spPr/>
    </dgm:pt>
    <dgm:pt modelId="{7044996F-8CD8-4F9B-B52D-3A7E16747E4B}" type="pres">
      <dgm:prSet presAssocID="{12D0645E-7865-45B3-A4D6-9D1AC0FB7EE3}" presName="rootConnector" presStyleLbl="node4" presStyleIdx="1" presStyleCnt="26"/>
      <dgm:spPr/>
    </dgm:pt>
    <dgm:pt modelId="{79767C15-8AF5-4347-8ACD-11D56C8A423E}" type="pres">
      <dgm:prSet presAssocID="{12D0645E-7865-45B3-A4D6-9D1AC0FB7EE3}" presName="hierChild4" presStyleCnt="0"/>
      <dgm:spPr/>
    </dgm:pt>
    <dgm:pt modelId="{2F2FBDFB-7E0C-4655-B845-A76512412F9D}" type="pres">
      <dgm:prSet presAssocID="{12D0645E-7865-45B3-A4D6-9D1AC0FB7EE3}" presName="hierChild5" presStyleCnt="0"/>
      <dgm:spPr/>
    </dgm:pt>
    <dgm:pt modelId="{489E94B3-7FFA-40DD-8516-23FB8AA260D2}" type="pres">
      <dgm:prSet presAssocID="{292FBC7C-231C-41F0-A319-0F5F6F447063}" presName="Name37" presStyleLbl="parChTrans1D4" presStyleIdx="2" presStyleCnt="26"/>
      <dgm:spPr/>
    </dgm:pt>
    <dgm:pt modelId="{768B0619-A223-4F47-8CE8-0B95700739BA}" type="pres">
      <dgm:prSet presAssocID="{F4ECFBCE-3A56-468B-B451-B7F7173309EA}" presName="hierRoot2" presStyleCnt="0">
        <dgm:presLayoutVars>
          <dgm:hierBranch val="init"/>
        </dgm:presLayoutVars>
      </dgm:prSet>
      <dgm:spPr/>
    </dgm:pt>
    <dgm:pt modelId="{7D6536AB-4E68-40F7-8622-E3700F779349}" type="pres">
      <dgm:prSet presAssocID="{F4ECFBCE-3A56-468B-B451-B7F7173309EA}" presName="rootComposite" presStyleCnt="0"/>
      <dgm:spPr/>
    </dgm:pt>
    <dgm:pt modelId="{8CC94702-40D3-4939-AD70-E131F74287D1}" type="pres">
      <dgm:prSet presAssocID="{F4ECFBCE-3A56-468B-B451-B7F7173309EA}" presName="rootText" presStyleLbl="node4" presStyleIdx="2" presStyleCnt="26" custLinFactX="15493" custLinFactNeighborX="100000" custLinFactNeighborY="8936">
        <dgm:presLayoutVars>
          <dgm:chPref val="3"/>
        </dgm:presLayoutVars>
      </dgm:prSet>
      <dgm:spPr/>
    </dgm:pt>
    <dgm:pt modelId="{21EBE863-D89F-4997-94CA-0F4300F7D026}" type="pres">
      <dgm:prSet presAssocID="{F4ECFBCE-3A56-468B-B451-B7F7173309EA}" presName="rootConnector" presStyleLbl="node4" presStyleIdx="2" presStyleCnt="26"/>
      <dgm:spPr/>
    </dgm:pt>
    <dgm:pt modelId="{01D95750-AE8C-450D-9750-227136449D90}" type="pres">
      <dgm:prSet presAssocID="{F4ECFBCE-3A56-468B-B451-B7F7173309EA}" presName="hierChild4" presStyleCnt="0"/>
      <dgm:spPr/>
    </dgm:pt>
    <dgm:pt modelId="{3E460EC5-5AC2-45F6-8F5B-33828C524B2F}" type="pres">
      <dgm:prSet presAssocID="{F4ECFBCE-3A56-468B-B451-B7F7173309EA}" presName="hierChild5" presStyleCnt="0"/>
      <dgm:spPr/>
    </dgm:pt>
    <dgm:pt modelId="{4338A8DA-7471-4717-B9D1-BFA422B2BC1B}" type="pres">
      <dgm:prSet presAssocID="{151B56B1-6339-4B7A-A4B0-20389CC2F289}" presName="Name37" presStyleLbl="parChTrans1D4" presStyleIdx="3" presStyleCnt="26"/>
      <dgm:spPr/>
    </dgm:pt>
    <dgm:pt modelId="{CFA50861-8123-4B80-9A28-D183AFD08594}" type="pres">
      <dgm:prSet presAssocID="{A956FD2D-79BD-483B-BA38-9F65CE7AAE3E}" presName="hierRoot2" presStyleCnt="0">
        <dgm:presLayoutVars>
          <dgm:hierBranch val="init"/>
        </dgm:presLayoutVars>
      </dgm:prSet>
      <dgm:spPr/>
    </dgm:pt>
    <dgm:pt modelId="{386DFF79-1C8B-43AD-92FC-BD70F603E232}" type="pres">
      <dgm:prSet presAssocID="{A956FD2D-79BD-483B-BA38-9F65CE7AAE3E}" presName="rootComposite" presStyleCnt="0"/>
      <dgm:spPr/>
    </dgm:pt>
    <dgm:pt modelId="{771E2FA5-43BD-425A-8B1D-5E85D692CC7A}" type="pres">
      <dgm:prSet presAssocID="{A956FD2D-79BD-483B-BA38-9F65CE7AAE3E}" presName="rootText" presStyleLbl="node4" presStyleIdx="3" presStyleCnt="26" custLinFactX="15493" custLinFactNeighborX="100000" custLinFactNeighborY="8936">
        <dgm:presLayoutVars>
          <dgm:chPref val="3"/>
        </dgm:presLayoutVars>
      </dgm:prSet>
      <dgm:spPr/>
    </dgm:pt>
    <dgm:pt modelId="{34273DFA-985A-496A-A247-B37A8E57E126}" type="pres">
      <dgm:prSet presAssocID="{A956FD2D-79BD-483B-BA38-9F65CE7AAE3E}" presName="rootConnector" presStyleLbl="node4" presStyleIdx="3" presStyleCnt="26"/>
      <dgm:spPr/>
    </dgm:pt>
    <dgm:pt modelId="{3C9E917B-2080-4E4F-BF7A-8EC0AAE782CA}" type="pres">
      <dgm:prSet presAssocID="{A956FD2D-79BD-483B-BA38-9F65CE7AAE3E}" presName="hierChild4" presStyleCnt="0"/>
      <dgm:spPr/>
    </dgm:pt>
    <dgm:pt modelId="{282C12F0-6595-40C9-9E5A-ED0346899E13}" type="pres">
      <dgm:prSet presAssocID="{A956FD2D-79BD-483B-BA38-9F65CE7AAE3E}" presName="hierChild5" presStyleCnt="0"/>
      <dgm:spPr/>
    </dgm:pt>
    <dgm:pt modelId="{B3B2E80D-0D89-4349-98A8-9E1FB40F955E}" type="pres">
      <dgm:prSet presAssocID="{DB3179D2-5029-4CBB-A7E4-EE6CD40EF3CC}" presName="Name37" presStyleLbl="parChTrans1D4" presStyleIdx="4" presStyleCnt="26"/>
      <dgm:spPr/>
    </dgm:pt>
    <dgm:pt modelId="{D316B11A-F142-419F-BF9B-E3593ABA8A50}" type="pres">
      <dgm:prSet presAssocID="{06B2C5B7-D3E4-4F5D-9D95-E7CEC1665C3B}" presName="hierRoot2" presStyleCnt="0">
        <dgm:presLayoutVars>
          <dgm:hierBranch val="init"/>
        </dgm:presLayoutVars>
      </dgm:prSet>
      <dgm:spPr/>
    </dgm:pt>
    <dgm:pt modelId="{F777F075-6F05-4447-912A-C384237BD571}" type="pres">
      <dgm:prSet presAssocID="{06B2C5B7-D3E4-4F5D-9D95-E7CEC1665C3B}" presName="rootComposite" presStyleCnt="0"/>
      <dgm:spPr/>
    </dgm:pt>
    <dgm:pt modelId="{D5A9D762-1E5F-4083-A78A-B6D79203A589}" type="pres">
      <dgm:prSet presAssocID="{06B2C5B7-D3E4-4F5D-9D95-E7CEC1665C3B}" presName="rootText" presStyleLbl="node4" presStyleIdx="4" presStyleCnt="26" custLinFactX="22013" custLinFactNeighborX="100000">
        <dgm:presLayoutVars>
          <dgm:chPref val="3"/>
        </dgm:presLayoutVars>
      </dgm:prSet>
      <dgm:spPr/>
    </dgm:pt>
    <dgm:pt modelId="{EB903027-4965-4077-BC34-744E56C460FF}" type="pres">
      <dgm:prSet presAssocID="{06B2C5B7-D3E4-4F5D-9D95-E7CEC1665C3B}" presName="rootConnector" presStyleLbl="node4" presStyleIdx="4" presStyleCnt="26"/>
      <dgm:spPr/>
    </dgm:pt>
    <dgm:pt modelId="{DE156E0E-9FAA-44E0-9CC5-1FEE46E0D263}" type="pres">
      <dgm:prSet presAssocID="{06B2C5B7-D3E4-4F5D-9D95-E7CEC1665C3B}" presName="hierChild4" presStyleCnt="0"/>
      <dgm:spPr/>
    </dgm:pt>
    <dgm:pt modelId="{7011D7FC-8B4C-4B51-8599-6FB2088FC1E7}" type="pres">
      <dgm:prSet presAssocID="{06B2C5B7-D3E4-4F5D-9D95-E7CEC1665C3B}" presName="hierChild5" presStyleCnt="0"/>
      <dgm:spPr/>
    </dgm:pt>
    <dgm:pt modelId="{793ABA27-D959-4A8F-8112-1B7936B1B91C}" type="pres">
      <dgm:prSet presAssocID="{F94CF613-F955-4E88-8261-C678B69D9976}" presName="hierChild5" presStyleCnt="0"/>
      <dgm:spPr/>
    </dgm:pt>
    <dgm:pt modelId="{8CCB67F9-F370-49D8-9FC9-71A01109CB56}" type="pres">
      <dgm:prSet presAssocID="{B806657E-C270-45BD-B965-CE9C45614F83}" presName="hierChild5" presStyleCnt="0"/>
      <dgm:spPr/>
    </dgm:pt>
    <dgm:pt modelId="{A90A4DAE-5221-443D-BB86-258A731801CA}" type="pres">
      <dgm:prSet presAssocID="{4A455868-0ED1-4F4C-8EDB-7E5454074238}" presName="Name37" presStyleLbl="parChTrans1D2" presStyleIdx="1" presStyleCnt="4"/>
      <dgm:spPr/>
    </dgm:pt>
    <dgm:pt modelId="{243866A7-6279-4423-A7E9-D713E9906C4B}" type="pres">
      <dgm:prSet presAssocID="{A203E8A7-A503-468B-B933-DEA5E030062D}" presName="hierRoot2" presStyleCnt="0">
        <dgm:presLayoutVars>
          <dgm:hierBranch val="init"/>
        </dgm:presLayoutVars>
      </dgm:prSet>
      <dgm:spPr/>
    </dgm:pt>
    <dgm:pt modelId="{890A83E7-A96A-463C-8A26-EFC05B65C028}" type="pres">
      <dgm:prSet presAssocID="{A203E8A7-A503-468B-B933-DEA5E030062D}" presName="rootComposite" presStyleCnt="0"/>
      <dgm:spPr/>
    </dgm:pt>
    <dgm:pt modelId="{0BC4F965-AFF5-4B3C-B94B-A879B7CB00DC}" type="pres">
      <dgm:prSet presAssocID="{A203E8A7-A503-468B-B933-DEA5E030062D}" presName="rootText" presStyleLbl="node2" presStyleIdx="1" presStyleCnt="4">
        <dgm:presLayoutVars>
          <dgm:chPref val="3"/>
        </dgm:presLayoutVars>
      </dgm:prSet>
      <dgm:spPr/>
    </dgm:pt>
    <dgm:pt modelId="{508EE0B2-7A12-42F8-88CA-1226DC099A66}" type="pres">
      <dgm:prSet presAssocID="{A203E8A7-A503-468B-B933-DEA5E030062D}" presName="rootConnector" presStyleLbl="node2" presStyleIdx="1" presStyleCnt="4"/>
      <dgm:spPr/>
    </dgm:pt>
    <dgm:pt modelId="{B2D335BD-744A-47B4-8E60-B0D99B0A7DBE}" type="pres">
      <dgm:prSet presAssocID="{A203E8A7-A503-468B-B933-DEA5E030062D}" presName="hierChild4" presStyleCnt="0"/>
      <dgm:spPr/>
    </dgm:pt>
    <dgm:pt modelId="{7E8A4F38-DDDA-4EFF-8044-9689B8D662A4}" type="pres">
      <dgm:prSet presAssocID="{4E8D4D7E-B5AD-405C-802F-E6FFA0E76BDC}" presName="Name37" presStyleLbl="parChTrans1D3" presStyleIdx="1" presStyleCnt="4"/>
      <dgm:spPr/>
    </dgm:pt>
    <dgm:pt modelId="{45D37FCA-DA1F-403C-A9C7-3DD871789115}" type="pres">
      <dgm:prSet presAssocID="{220792F8-6F7C-4336-8B03-53EC1D25ED46}" presName="hierRoot2" presStyleCnt="0">
        <dgm:presLayoutVars>
          <dgm:hierBranch val="init"/>
        </dgm:presLayoutVars>
      </dgm:prSet>
      <dgm:spPr/>
    </dgm:pt>
    <dgm:pt modelId="{39FBCBEE-96EC-481C-B06D-DBFAABAB15C9}" type="pres">
      <dgm:prSet presAssocID="{220792F8-6F7C-4336-8B03-53EC1D25ED46}" presName="rootComposite" presStyleCnt="0"/>
      <dgm:spPr/>
    </dgm:pt>
    <dgm:pt modelId="{4D6815A3-9160-46C0-8D1D-54CEB3B77D39}" type="pres">
      <dgm:prSet presAssocID="{220792F8-6F7C-4336-8B03-53EC1D25ED46}" presName="rootText" presStyleLbl="node3" presStyleIdx="1" presStyleCnt="4">
        <dgm:presLayoutVars>
          <dgm:chPref val="3"/>
        </dgm:presLayoutVars>
      </dgm:prSet>
      <dgm:spPr/>
    </dgm:pt>
    <dgm:pt modelId="{9A0FCBCC-63AE-43F4-AEB4-C5B598F910D1}" type="pres">
      <dgm:prSet presAssocID="{220792F8-6F7C-4336-8B03-53EC1D25ED46}" presName="rootConnector" presStyleLbl="node3" presStyleIdx="1" presStyleCnt="4"/>
      <dgm:spPr/>
    </dgm:pt>
    <dgm:pt modelId="{C323BC80-070A-47A4-BBEC-F5973F71400E}" type="pres">
      <dgm:prSet presAssocID="{220792F8-6F7C-4336-8B03-53EC1D25ED46}" presName="hierChild4" presStyleCnt="0"/>
      <dgm:spPr/>
    </dgm:pt>
    <dgm:pt modelId="{1BDC3319-AC9C-4CA8-B075-528CED1C78A7}" type="pres">
      <dgm:prSet presAssocID="{F7F351AC-5F1D-480B-ADA6-886176A2E1C9}" presName="Name37" presStyleLbl="parChTrans1D4" presStyleIdx="5" presStyleCnt="26"/>
      <dgm:spPr/>
    </dgm:pt>
    <dgm:pt modelId="{A82CE335-A02F-4B0C-808A-1FFFF520CEF3}" type="pres">
      <dgm:prSet presAssocID="{D1CCAD87-2502-4ABD-841F-A062887FAEE7}" presName="hierRoot2" presStyleCnt="0">
        <dgm:presLayoutVars>
          <dgm:hierBranch val="init"/>
        </dgm:presLayoutVars>
      </dgm:prSet>
      <dgm:spPr/>
    </dgm:pt>
    <dgm:pt modelId="{63ED2BE3-9F40-4465-9DD6-9C00BE898BE9}" type="pres">
      <dgm:prSet presAssocID="{D1CCAD87-2502-4ABD-841F-A062887FAEE7}" presName="rootComposite" presStyleCnt="0"/>
      <dgm:spPr/>
    </dgm:pt>
    <dgm:pt modelId="{86BD2728-C369-4021-83FA-7946A9815F51}" type="pres">
      <dgm:prSet presAssocID="{D1CCAD87-2502-4ABD-841F-A062887FAEE7}" presName="rootText" presStyleLbl="node4" presStyleIdx="5" presStyleCnt="26" custLinFactX="18396" custLinFactY="-67391" custLinFactNeighborX="100000" custLinFactNeighborY="-100000">
        <dgm:presLayoutVars>
          <dgm:chPref val="3"/>
        </dgm:presLayoutVars>
      </dgm:prSet>
      <dgm:spPr/>
    </dgm:pt>
    <dgm:pt modelId="{F491B416-EF72-4257-A22F-70BE83B69609}" type="pres">
      <dgm:prSet presAssocID="{D1CCAD87-2502-4ABD-841F-A062887FAEE7}" presName="rootConnector" presStyleLbl="node4" presStyleIdx="5" presStyleCnt="26"/>
      <dgm:spPr/>
    </dgm:pt>
    <dgm:pt modelId="{FB79F4FA-B6E9-485D-BD48-5E2D4D7939D7}" type="pres">
      <dgm:prSet presAssocID="{D1CCAD87-2502-4ABD-841F-A062887FAEE7}" presName="hierChild4" presStyleCnt="0"/>
      <dgm:spPr/>
    </dgm:pt>
    <dgm:pt modelId="{9D6A5329-06CA-45C5-89B7-370B3B6F15CB}" type="pres">
      <dgm:prSet presAssocID="{D1CCAD87-2502-4ABD-841F-A062887FAEE7}" presName="hierChild5" presStyleCnt="0"/>
      <dgm:spPr/>
    </dgm:pt>
    <dgm:pt modelId="{C07DF202-02D3-48B3-BEA1-20D82DD2AB62}" type="pres">
      <dgm:prSet presAssocID="{016911CB-803A-4476-85A4-2FB5AC23A7C0}" presName="Name37" presStyleLbl="parChTrans1D4" presStyleIdx="6" presStyleCnt="26"/>
      <dgm:spPr/>
    </dgm:pt>
    <dgm:pt modelId="{0715ECF0-B98A-4ED3-89D7-5B830D433134}" type="pres">
      <dgm:prSet presAssocID="{5B5A4CDE-9E2B-4BB1-B71C-CE3BB051F2E4}" presName="hierRoot2" presStyleCnt="0">
        <dgm:presLayoutVars>
          <dgm:hierBranch val="init"/>
        </dgm:presLayoutVars>
      </dgm:prSet>
      <dgm:spPr/>
    </dgm:pt>
    <dgm:pt modelId="{D79EA588-2921-4AE0-B49E-02A6A790CD9F}" type="pres">
      <dgm:prSet presAssocID="{5B5A4CDE-9E2B-4BB1-B71C-CE3BB051F2E4}" presName="rootComposite" presStyleCnt="0"/>
      <dgm:spPr/>
    </dgm:pt>
    <dgm:pt modelId="{2948D053-5AAE-48B3-A322-03E73A5B7528}" type="pres">
      <dgm:prSet presAssocID="{5B5A4CDE-9E2B-4BB1-B71C-CE3BB051F2E4}" presName="rootText" presStyleLbl="node4" presStyleIdx="6" presStyleCnt="26">
        <dgm:presLayoutVars>
          <dgm:chPref val="3"/>
        </dgm:presLayoutVars>
      </dgm:prSet>
      <dgm:spPr/>
    </dgm:pt>
    <dgm:pt modelId="{5764A904-B300-42B2-ADE3-F7AE267100D2}" type="pres">
      <dgm:prSet presAssocID="{5B5A4CDE-9E2B-4BB1-B71C-CE3BB051F2E4}" presName="rootConnector" presStyleLbl="node4" presStyleIdx="6" presStyleCnt="26"/>
      <dgm:spPr/>
    </dgm:pt>
    <dgm:pt modelId="{42A05B62-5349-42C4-A776-B378120955CF}" type="pres">
      <dgm:prSet presAssocID="{5B5A4CDE-9E2B-4BB1-B71C-CE3BB051F2E4}" presName="hierChild4" presStyleCnt="0"/>
      <dgm:spPr/>
    </dgm:pt>
    <dgm:pt modelId="{00BB8CDC-42A5-4C74-89BA-8E6BAEB2C623}" type="pres">
      <dgm:prSet presAssocID="{5B5A4CDE-9E2B-4BB1-B71C-CE3BB051F2E4}" presName="hierChild5" presStyleCnt="0"/>
      <dgm:spPr/>
    </dgm:pt>
    <dgm:pt modelId="{B40DBBC6-C235-4AD1-8C60-6E4A2B0A0FC7}" type="pres">
      <dgm:prSet presAssocID="{1A0A5EC2-6C41-45EE-BC72-C749A8D52EB2}" presName="Name37" presStyleLbl="parChTrans1D4" presStyleIdx="7" presStyleCnt="26"/>
      <dgm:spPr/>
    </dgm:pt>
    <dgm:pt modelId="{3CFF0DA3-2E4B-4563-BB93-3DA8A115A79B}" type="pres">
      <dgm:prSet presAssocID="{F8D3D012-444C-4423-9797-BBDAE46DDA65}" presName="hierRoot2" presStyleCnt="0">
        <dgm:presLayoutVars>
          <dgm:hierBranch val="init"/>
        </dgm:presLayoutVars>
      </dgm:prSet>
      <dgm:spPr/>
    </dgm:pt>
    <dgm:pt modelId="{C33662D8-35BC-428F-81CD-2DC4047EDC20}" type="pres">
      <dgm:prSet presAssocID="{F8D3D012-444C-4423-9797-BBDAE46DDA65}" presName="rootComposite" presStyleCnt="0"/>
      <dgm:spPr/>
    </dgm:pt>
    <dgm:pt modelId="{410F4659-4560-44CF-8FBC-9D7BD229A858}" type="pres">
      <dgm:prSet presAssocID="{F8D3D012-444C-4423-9797-BBDAE46DDA65}" presName="rootText" presStyleLbl="node4" presStyleIdx="7" presStyleCnt="26">
        <dgm:presLayoutVars>
          <dgm:chPref val="3"/>
        </dgm:presLayoutVars>
      </dgm:prSet>
      <dgm:spPr/>
    </dgm:pt>
    <dgm:pt modelId="{1019FB65-4396-4169-BBE9-63867A012FFD}" type="pres">
      <dgm:prSet presAssocID="{F8D3D012-444C-4423-9797-BBDAE46DDA65}" presName="rootConnector" presStyleLbl="node4" presStyleIdx="7" presStyleCnt="26"/>
      <dgm:spPr/>
    </dgm:pt>
    <dgm:pt modelId="{712427D0-71F1-41D3-B836-A03B68293CDB}" type="pres">
      <dgm:prSet presAssocID="{F8D3D012-444C-4423-9797-BBDAE46DDA65}" presName="hierChild4" presStyleCnt="0"/>
      <dgm:spPr/>
    </dgm:pt>
    <dgm:pt modelId="{27A01C91-B967-481A-80EE-32950F8AA902}" type="pres">
      <dgm:prSet presAssocID="{D5E77993-DCF7-43D0-B161-B60AC48A2186}" presName="Name37" presStyleLbl="parChTrans1D4" presStyleIdx="8" presStyleCnt="26"/>
      <dgm:spPr/>
    </dgm:pt>
    <dgm:pt modelId="{C2CCFDF4-07AB-49A9-9162-F7FF7207E447}" type="pres">
      <dgm:prSet presAssocID="{80EB8F50-74A8-40BB-BC10-443F282C7071}" presName="hierRoot2" presStyleCnt="0">
        <dgm:presLayoutVars>
          <dgm:hierBranch val="init"/>
        </dgm:presLayoutVars>
      </dgm:prSet>
      <dgm:spPr/>
    </dgm:pt>
    <dgm:pt modelId="{2A2655C6-A970-442D-B2C3-63CA82A0EA0F}" type="pres">
      <dgm:prSet presAssocID="{80EB8F50-74A8-40BB-BC10-443F282C7071}" presName="rootComposite" presStyleCnt="0"/>
      <dgm:spPr/>
    </dgm:pt>
    <dgm:pt modelId="{D95107F0-C30F-4850-927C-49B6BEF0307A}" type="pres">
      <dgm:prSet presAssocID="{80EB8F50-74A8-40BB-BC10-443F282C7071}" presName="rootText" presStyleLbl="node4" presStyleIdx="8" presStyleCnt="26">
        <dgm:presLayoutVars>
          <dgm:chPref val="3"/>
        </dgm:presLayoutVars>
      </dgm:prSet>
      <dgm:spPr/>
    </dgm:pt>
    <dgm:pt modelId="{0AD22420-DEF4-4F79-BA88-9CBF6161B1C3}" type="pres">
      <dgm:prSet presAssocID="{80EB8F50-74A8-40BB-BC10-443F282C7071}" presName="rootConnector" presStyleLbl="node4" presStyleIdx="8" presStyleCnt="26"/>
      <dgm:spPr/>
    </dgm:pt>
    <dgm:pt modelId="{038763D4-2E5F-4BD4-920C-74DBAD874B7E}" type="pres">
      <dgm:prSet presAssocID="{80EB8F50-74A8-40BB-BC10-443F282C7071}" presName="hierChild4" presStyleCnt="0"/>
      <dgm:spPr/>
    </dgm:pt>
    <dgm:pt modelId="{B5BBD751-0661-41B3-919F-3A8ADB278521}" type="pres">
      <dgm:prSet presAssocID="{80EB8F50-74A8-40BB-BC10-443F282C7071}" presName="hierChild5" presStyleCnt="0"/>
      <dgm:spPr/>
    </dgm:pt>
    <dgm:pt modelId="{6E3A7617-B7EC-4790-B8E3-6F509DCB40D8}" type="pres">
      <dgm:prSet presAssocID="{04C77C2E-7D52-424C-ADDE-EC0691AA60C9}" presName="Name37" presStyleLbl="parChTrans1D4" presStyleIdx="9" presStyleCnt="26"/>
      <dgm:spPr/>
    </dgm:pt>
    <dgm:pt modelId="{082A2C7A-5FAC-4BF7-95D0-9ECE26A321B7}" type="pres">
      <dgm:prSet presAssocID="{B7F36140-A95A-4A2C-9FCE-8CD4BE44CD11}" presName="hierRoot2" presStyleCnt="0">
        <dgm:presLayoutVars>
          <dgm:hierBranch val="init"/>
        </dgm:presLayoutVars>
      </dgm:prSet>
      <dgm:spPr/>
    </dgm:pt>
    <dgm:pt modelId="{9ED5B273-1719-48B5-AA0A-137021E4B163}" type="pres">
      <dgm:prSet presAssocID="{B7F36140-A95A-4A2C-9FCE-8CD4BE44CD11}" presName="rootComposite" presStyleCnt="0"/>
      <dgm:spPr/>
    </dgm:pt>
    <dgm:pt modelId="{8C75A0D6-C247-4086-AF87-75C6E9EC4F4C}" type="pres">
      <dgm:prSet presAssocID="{B7F36140-A95A-4A2C-9FCE-8CD4BE44CD11}" presName="rootText" presStyleLbl="node4" presStyleIdx="9" presStyleCnt="26">
        <dgm:presLayoutVars>
          <dgm:chPref val="3"/>
        </dgm:presLayoutVars>
      </dgm:prSet>
      <dgm:spPr/>
    </dgm:pt>
    <dgm:pt modelId="{1B21E737-C895-46A9-93CA-5DB0322433E6}" type="pres">
      <dgm:prSet presAssocID="{B7F36140-A95A-4A2C-9FCE-8CD4BE44CD11}" presName="rootConnector" presStyleLbl="node4" presStyleIdx="9" presStyleCnt="26"/>
      <dgm:spPr/>
    </dgm:pt>
    <dgm:pt modelId="{2768035C-1CF8-4BCF-A88D-4DA8EF8A4309}" type="pres">
      <dgm:prSet presAssocID="{B7F36140-A95A-4A2C-9FCE-8CD4BE44CD11}" presName="hierChild4" presStyleCnt="0"/>
      <dgm:spPr/>
    </dgm:pt>
    <dgm:pt modelId="{143AA0FE-8FF6-4C3D-9AE7-A115440B780C}" type="pres">
      <dgm:prSet presAssocID="{B7F36140-A95A-4A2C-9FCE-8CD4BE44CD11}" presName="hierChild5" presStyleCnt="0"/>
      <dgm:spPr/>
    </dgm:pt>
    <dgm:pt modelId="{47CA293F-0718-4CFB-8E8B-A5AD074DD132}" type="pres">
      <dgm:prSet presAssocID="{B55D8B1E-8F07-4674-BCE8-A8A3FBDA57D9}" presName="Name37" presStyleLbl="parChTrans1D4" presStyleIdx="10" presStyleCnt="26"/>
      <dgm:spPr/>
    </dgm:pt>
    <dgm:pt modelId="{154D8BA8-2D73-43BB-AC75-1CBE54C248E3}" type="pres">
      <dgm:prSet presAssocID="{C95F6AED-4A57-4009-97E6-79A6686DE9DF}" presName="hierRoot2" presStyleCnt="0">
        <dgm:presLayoutVars>
          <dgm:hierBranch val="init"/>
        </dgm:presLayoutVars>
      </dgm:prSet>
      <dgm:spPr/>
    </dgm:pt>
    <dgm:pt modelId="{41708BFD-2FD0-41AF-B475-29C975C3AC9E}" type="pres">
      <dgm:prSet presAssocID="{C95F6AED-4A57-4009-97E6-79A6686DE9DF}" presName="rootComposite" presStyleCnt="0"/>
      <dgm:spPr/>
    </dgm:pt>
    <dgm:pt modelId="{1E0C48CB-B9A8-4A62-B00E-D3B8C40BFF95}" type="pres">
      <dgm:prSet presAssocID="{C95F6AED-4A57-4009-97E6-79A6686DE9DF}" presName="rootText" presStyleLbl="node4" presStyleIdx="10" presStyleCnt="26">
        <dgm:presLayoutVars>
          <dgm:chPref val="3"/>
        </dgm:presLayoutVars>
      </dgm:prSet>
      <dgm:spPr/>
    </dgm:pt>
    <dgm:pt modelId="{A2CA8E5E-5453-49A5-AB03-758F2B084547}" type="pres">
      <dgm:prSet presAssocID="{C95F6AED-4A57-4009-97E6-79A6686DE9DF}" presName="rootConnector" presStyleLbl="node4" presStyleIdx="10" presStyleCnt="26"/>
      <dgm:spPr/>
    </dgm:pt>
    <dgm:pt modelId="{5D4B4656-C094-4EAB-9335-D058970A285F}" type="pres">
      <dgm:prSet presAssocID="{C95F6AED-4A57-4009-97E6-79A6686DE9DF}" presName="hierChild4" presStyleCnt="0"/>
      <dgm:spPr/>
    </dgm:pt>
    <dgm:pt modelId="{8BF11A80-66E4-48D5-8AF4-30D63C8B2C5F}" type="pres">
      <dgm:prSet presAssocID="{C95F6AED-4A57-4009-97E6-79A6686DE9DF}" presName="hierChild5" presStyleCnt="0"/>
      <dgm:spPr/>
    </dgm:pt>
    <dgm:pt modelId="{447F4AB7-F706-4AAC-AE2A-471F0F74A865}" type="pres">
      <dgm:prSet presAssocID="{F8D3D012-444C-4423-9797-BBDAE46DDA65}" presName="hierChild5" presStyleCnt="0"/>
      <dgm:spPr/>
    </dgm:pt>
    <dgm:pt modelId="{C83048A1-BB41-43C4-9410-C20F1A5FDD73}" type="pres">
      <dgm:prSet presAssocID="{7F41737F-EA9E-4435-AC30-62E25F8F828E}" presName="Name37" presStyleLbl="parChTrans1D4" presStyleIdx="11" presStyleCnt="26"/>
      <dgm:spPr/>
    </dgm:pt>
    <dgm:pt modelId="{34B6CC75-59EE-4652-841E-C52100AF970C}" type="pres">
      <dgm:prSet presAssocID="{FC89F190-09AE-4C92-BEDB-942BB3960F4F}" presName="hierRoot2" presStyleCnt="0">
        <dgm:presLayoutVars>
          <dgm:hierBranch val="init"/>
        </dgm:presLayoutVars>
      </dgm:prSet>
      <dgm:spPr/>
    </dgm:pt>
    <dgm:pt modelId="{37046BCF-DA8D-4271-AD35-C745E3EBDD60}" type="pres">
      <dgm:prSet presAssocID="{FC89F190-09AE-4C92-BEDB-942BB3960F4F}" presName="rootComposite" presStyleCnt="0"/>
      <dgm:spPr/>
    </dgm:pt>
    <dgm:pt modelId="{5C85AA7B-8AE9-45FF-89BB-F86C39903295}" type="pres">
      <dgm:prSet presAssocID="{FC89F190-09AE-4C92-BEDB-942BB3960F4F}" presName="rootText" presStyleLbl="node4" presStyleIdx="11" presStyleCnt="26">
        <dgm:presLayoutVars>
          <dgm:chPref val="3"/>
        </dgm:presLayoutVars>
      </dgm:prSet>
      <dgm:spPr/>
    </dgm:pt>
    <dgm:pt modelId="{6F23A3C6-EDC6-4EC2-87AA-543B9A85D3BA}" type="pres">
      <dgm:prSet presAssocID="{FC89F190-09AE-4C92-BEDB-942BB3960F4F}" presName="rootConnector" presStyleLbl="node4" presStyleIdx="11" presStyleCnt="26"/>
      <dgm:spPr/>
    </dgm:pt>
    <dgm:pt modelId="{5EB62EB6-5B5D-4687-A75B-F4C698C09F54}" type="pres">
      <dgm:prSet presAssocID="{FC89F190-09AE-4C92-BEDB-942BB3960F4F}" presName="hierChild4" presStyleCnt="0"/>
      <dgm:spPr/>
    </dgm:pt>
    <dgm:pt modelId="{77024F44-5D6C-4F77-A1EF-000C1B448E37}" type="pres">
      <dgm:prSet presAssocID="{6EE27CFC-AB79-43A3-B9AF-4A917EB87631}" presName="Name37" presStyleLbl="parChTrans1D4" presStyleIdx="12" presStyleCnt="26"/>
      <dgm:spPr/>
    </dgm:pt>
    <dgm:pt modelId="{54914BF9-EA49-4B0D-9954-2703D33FD12B}" type="pres">
      <dgm:prSet presAssocID="{F12996F8-FA92-4803-BEC9-4453231E2EBF}" presName="hierRoot2" presStyleCnt="0">
        <dgm:presLayoutVars>
          <dgm:hierBranch val="init"/>
        </dgm:presLayoutVars>
      </dgm:prSet>
      <dgm:spPr/>
    </dgm:pt>
    <dgm:pt modelId="{13702C5D-21F9-4987-93EF-3B08B0FE685F}" type="pres">
      <dgm:prSet presAssocID="{F12996F8-FA92-4803-BEC9-4453231E2EBF}" presName="rootComposite" presStyleCnt="0"/>
      <dgm:spPr/>
    </dgm:pt>
    <dgm:pt modelId="{5F41E7F6-997B-4E38-9611-FADB5034F6DC}" type="pres">
      <dgm:prSet presAssocID="{F12996F8-FA92-4803-BEC9-4453231E2EBF}" presName="rootText" presStyleLbl="node4" presStyleIdx="12" presStyleCnt="26">
        <dgm:presLayoutVars>
          <dgm:chPref val="3"/>
        </dgm:presLayoutVars>
      </dgm:prSet>
      <dgm:spPr/>
    </dgm:pt>
    <dgm:pt modelId="{168E6B71-51E8-4315-BD2E-2D39EB8C97BB}" type="pres">
      <dgm:prSet presAssocID="{F12996F8-FA92-4803-BEC9-4453231E2EBF}" presName="rootConnector" presStyleLbl="node4" presStyleIdx="12" presStyleCnt="26"/>
      <dgm:spPr/>
    </dgm:pt>
    <dgm:pt modelId="{F124268A-9741-4A63-89BD-B5CE4A876E6D}" type="pres">
      <dgm:prSet presAssocID="{F12996F8-FA92-4803-BEC9-4453231E2EBF}" presName="hierChild4" presStyleCnt="0"/>
      <dgm:spPr/>
    </dgm:pt>
    <dgm:pt modelId="{D1EACDF0-5027-4162-88C1-A921AEFBFDA5}" type="pres">
      <dgm:prSet presAssocID="{F12996F8-FA92-4803-BEC9-4453231E2EBF}" presName="hierChild5" presStyleCnt="0"/>
      <dgm:spPr/>
    </dgm:pt>
    <dgm:pt modelId="{88102BDE-5151-4463-A338-705D3FC83F43}" type="pres">
      <dgm:prSet presAssocID="{7815094B-5318-4A32-8086-46E2A5518FC2}" presName="Name37" presStyleLbl="parChTrans1D4" presStyleIdx="13" presStyleCnt="26"/>
      <dgm:spPr/>
    </dgm:pt>
    <dgm:pt modelId="{17A7448B-A7E0-4B3D-AAF9-8C301E917423}" type="pres">
      <dgm:prSet presAssocID="{AEBC62A0-1795-49FF-88E5-24F8C1C7C40A}" presName="hierRoot2" presStyleCnt="0">
        <dgm:presLayoutVars>
          <dgm:hierBranch val="init"/>
        </dgm:presLayoutVars>
      </dgm:prSet>
      <dgm:spPr/>
    </dgm:pt>
    <dgm:pt modelId="{879826D0-7B62-4F84-88FF-F6D093E4D204}" type="pres">
      <dgm:prSet presAssocID="{AEBC62A0-1795-49FF-88E5-24F8C1C7C40A}" presName="rootComposite" presStyleCnt="0"/>
      <dgm:spPr/>
    </dgm:pt>
    <dgm:pt modelId="{D5933EE9-0AB2-4CBB-B6AC-F143E0BACDD6}" type="pres">
      <dgm:prSet presAssocID="{AEBC62A0-1795-49FF-88E5-24F8C1C7C40A}" presName="rootText" presStyleLbl="node4" presStyleIdx="13" presStyleCnt="26">
        <dgm:presLayoutVars>
          <dgm:chPref val="3"/>
        </dgm:presLayoutVars>
      </dgm:prSet>
      <dgm:spPr/>
    </dgm:pt>
    <dgm:pt modelId="{82CECB23-6E9E-41E9-A872-6C2370B4FE78}" type="pres">
      <dgm:prSet presAssocID="{AEBC62A0-1795-49FF-88E5-24F8C1C7C40A}" presName="rootConnector" presStyleLbl="node4" presStyleIdx="13" presStyleCnt="26"/>
      <dgm:spPr/>
    </dgm:pt>
    <dgm:pt modelId="{E3B91F8C-A52F-42DE-A6B9-179A2539D11D}" type="pres">
      <dgm:prSet presAssocID="{AEBC62A0-1795-49FF-88E5-24F8C1C7C40A}" presName="hierChild4" presStyleCnt="0"/>
      <dgm:spPr/>
    </dgm:pt>
    <dgm:pt modelId="{4555EEC2-90DB-4085-B590-78BE02B30922}" type="pres">
      <dgm:prSet presAssocID="{AEBC62A0-1795-49FF-88E5-24F8C1C7C40A}" presName="hierChild5" presStyleCnt="0"/>
      <dgm:spPr/>
    </dgm:pt>
    <dgm:pt modelId="{2F35B033-220E-416F-8BCD-EDC6C32ED059}" type="pres">
      <dgm:prSet presAssocID="{6FCF7516-F205-4DE7-8B55-71A71C04FC4F}" presName="Name37" presStyleLbl="parChTrans1D4" presStyleIdx="14" presStyleCnt="26"/>
      <dgm:spPr/>
    </dgm:pt>
    <dgm:pt modelId="{9437BC67-6AC7-402F-93D2-09C6A74FAC50}" type="pres">
      <dgm:prSet presAssocID="{738C4F3B-400C-4356-B31F-AA98C03ACAEB}" presName="hierRoot2" presStyleCnt="0">
        <dgm:presLayoutVars>
          <dgm:hierBranch val="init"/>
        </dgm:presLayoutVars>
      </dgm:prSet>
      <dgm:spPr/>
    </dgm:pt>
    <dgm:pt modelId="{72F9E4FA-B7D0-4974-AFA4-736F368C4B01}" type="pres">
      <dgm:prSet presAssocID="{738C4F3B-400C-4356-B31F-AA98C03ACAEB}" presName="rootComposite" presStyleCnt="0"/>
      <dgm:spPr/>
    </dgm:pt>
    <dgm:pt modelId="{14DCE983-A7B0-479D-B2BA-167099C8F07A}" type="pres">
      <dgm:prSet presAssocID="{738C4F3B-400C-4356-B31F-AA98C03ACAEB}" presName="rootText" presStyleLbl="node4" presStyleIdx="14" presStyleCnt="26">
        <dgm:presLayoutVars>
          <dgm:chPref val="3"/>
        </dgm:presLayoutVars>
      </dgm:prSet>
      <dgm:spPr/>
    </dgm:pt>
    <dgm:pt modelId="{90254FC2-1305-4A22-8886-679B9F741174}" type="pres">
      <dgm:prSet presAssocID="{738C4F3B-400C-4356-B31F-AA98C03ACAEB}" presName="rootConnector" presStyleLbl="node4" presStyleIdx="14" presStyleCnt="26"/>
      <dgm:spPr/>
    </dgm:pt>
    <dgm:pt modelId="{894B3F4B-841A-4966-89EE-874D3AC06572}" type="pres">
      <dgm:prSet presAssocID="{738C4F3B-400C-4356-B31F-AA98C03ACAEB}" presName="hierChild4" presStyleCnt="0"/>
      <dgm:spPr/>
    </dgm:pt>
    <dgm:pt modelId="{FFA37AA1-DE99-492A-9846-BD3C9294645A}" type="pres">
      <dgm:prSet presAssocID="{738C4F3B-400C-4356-B31F-AA98C03ACAEB}" presName="hierChild5" presStyleCnt="0"/>
      <dgm:spPr/>
    </dgm:pt>
    <dgm:pt modelId="{3CD2392F-F576-4305-BA2F-9F15C4EBF64B}" type="pres">
      <dgm:prSet presAssocID="{FC89F190-09AE-4C92-BEDB-942BB3960F4F}" presName="hierChild5" presStyleCnt="0"/>
      <dgm:spPr/>
    </dgm:pt>
    <dgm:pt modelId="{94937915-7CF6-498E-98A5-092730CAC2DE}" type="pres">
      <dgm:prSet presAssocID="{0644420A-8A7B-4EDD-B1AC-6750DF86D784}" presName="Name37" presStyleLbl="parChTrans1D4" presStyleIdx="15" presStyleCnt="26"/>
      <dgm:spPr/>
    </dgm:pt>
    <dgm:pt modelId="{0A5C50A9-3578-4628-8D51-E54EEBBFC045}" type="pres">
      <dgm:prSet presAssocID="{87A5CEB1-F87C-474A-BDFE-9A3F1CFE642E}" presName="hierRoot2" presStyleCnt="0">
        <dgm:presLayoutVars>
          <dgm:hierBranch val="init"/>
        </dgm:presLayoutVars>
      </dgm:prSet>
      <dgm:spPr/>
    </dgm:pt>
    <dgm:pt modelId="{B6CB313F-1ADA-44A4-98BF-703CC84588EF}" type="pres">
      <dgm:prSet presAssocID="{87A5CEB1-F87C-474A-BDFE-9A3F1CFE642E}" presName="rootComposite" presStyleCnt="0"/>
      <dgm:spPr/>
    </dgm:pt>
    <dgm:pt modelId="{F016A777-E03B-4999-B9F7-1F70B60A4A86}" type="pres">
      <dgm:prSet presAssocID="{87A5CEB1-F87C-474A-BDFE-9A3F1CFE642E}" presName="rootText" presStyleLbl="node4" presStyleIdx="15" presStyleCnt="26">
        <dgm:presLayoutVars>
          <dgm:chPref val="3"/>
        </dgm:presLayoutVars>
      </dgm:prSet>
      <dgm:spPr/>
    </dgm:pt>
    <dgm:pt modelId="{8844800C-88E1-43D9-8D3E-4D6C21D4F134}" type="pres">
      <dgm:prSet presAssocID="{87A5CEB1-F87C-474A-BDFE-9A3F1CFE642E}" presName="rootConnector" presStyleLbl="node4" presStyleIdx="15" presStyleCnt="26"/>
      <dgm:spPr/>
    </dgm:pt>
    <dgm:pt modelId="{DA61770B-CEAA-4F14-9EDE-026B95AD3EF2}" type="pres">
      <dgm:prSet presAssocID="{87A5CEB1-F87C-474A-BDFE-9A3F1CFE642E}" presName="hierChild4" presStyleCnt="0"/>
      <dgm:spPr/>
    </dgm:pt>
    <dgm:pt modelId="{C3B3C12E-D279-418B-8204-C78374DD698B}" type="pres">
      <dgm:prSet presAssocID="{3245929D-2104-4E92-80AB-890A67539CD5}" presName="Name37" presStyleLbl="parChTrans1D4" presStyleIdx="16" presStyleCnt="26"/>
      <dgm:spPr/>
    </dgm:pt>
    <dgm:pt modelId="{9D351C86-6C41-4E0B-9E4D-EA1EF7A2C10D}" type="pres">
      <dgm:prSet presAssocID="{CF6C7011-12C4-4F67-A806-574775472CD7}" presName="hierRoot2" presStyleCnt="0">
        <dgm:presLayoutVars>
          <dgm:hierBranch val="init"/>
        </dgm:presLayoutVars>
      </dgm:prSet>
      <dgm:spPr/>
    </dgm:pt>
    <dgm:pt modelId="{B54425B6-1B05-4BD0-A480-BD030ECA194B}" type="pres">
      <dgm:prSet presAssocID="{CF6C7011-12C4-4F67-A806-574775472CD7}" presName="rootComposite" presStyleCnt="0"/>
      <dgm:spPr/>
    </dgm:pt>
    <dgm:pt modelId="{1FD9B15C-9A19-4C28-8C4D-35DBEA126721}" type="pres">
      <dgm:prSet presAssocID="{CF6C7011-12C4-4F67-A806-574775472CD7}" presName="rootText" presStyleLbl="node4" presStyleIdx="16" presStyleCnt="26">
        <dgm:presLayoutVars>
          <dgm:chPref val="3"/>
        </dgm:presLayoutVars>
      </dgm:prSet>
      <dgm:spPr/>
    </dgm:pt>
    <dgm:pt modelId="{334F058F-289D-43F2-AC6E-8127266AD204}" type="pres">
      <dgm:prSet presAssocID="{CF6C7011-12C4-4F67-A806-574775472CD7}" presName="rootConnector" presStyleLbl="node4" presStyleIdx="16" presStyleCnt="26"/>
      <dgm:spPr/>
    </dgm:pt>
    <dgm:pt modelId="{1ED2935A-4606-46AA-93B7-FCB2D6F3401F}" type="pres">
      <dgm:prSet presAssocID="{CF6C7011-12C4-4F67-A806-574775472CD7}" presName="hierChild4" presStyleCnt="0"/>
      <dgm:spPr/>
    </dgm:pt>
    <dgm:pt modelId="{506C6765-59A2-431A-8CB5-6A61810F044A}" type="pres">
      <dgm:prSet presAssocID="{CF6C7011-12C4-4F67-A806-574775472CD7}" presName="hierChild5" presStyleCnt="0"/>
      <dgm:spPr/>
    </dgm:pt>
    <dgm:pt modelId="{90E110E6-247A-4E19-9492-62B003C29B34}" type="pres">
      <dgm:prSet presAssocID="{ED09D6AA-0831-40F1-AD34-9A93FBA450B6}" presName="Name37" presStyleLbl="parChTrans1D4" presStyleIdx="17" presStyleCnt="26"/>
      <dgm:spPr/>
    </dgm:pt>
    <dgm:pt modelId="{E41EC2F4-BB17-4EC0-88A1-2F543784F8A0}" type="pres">
      <dgm:prSet presAssocID="{AAEEBF14-1864-47BE-9C1B-BB4322399F14}" presName="hierRoot2" presStyleCnt="0">
        <dgm:presLayoutVars>
          <dgm:hierBranch val="init"/>
        </dgm:presLayoutVars>
      </dgm:prSet>
      <dgm:spPr/>
    </dgm:pt>
    <dgm:pt modelId="{9ED731AC-C359-4B39-B039-C8E81C750F6B}" type="pres">
      <dgm:prSet presAssocID="{AAEEBF14-1864-47BE-9C1B-BB4322399F14}" presName="rootComposite" presStyleCnt="0"/>
      <dgm:spPr/>
    </dgm:pt>
    <dgm:pt modelId="{2055635C-49F3-4665-A69C-982EABB084C1}" type="pres">
      <dgm:prSet presAssocID="{AAEEBF14-1864-47BE-9C1B-BB4322399F14}" presName="rootText" presStyleLbl="node4" presStyleIdx="17" presStyleCnt="26">
        <dgm:presLayoutVars>
          <dgm:chPref val="3"/>
        </dgm:presLayoutVars>
      </dgm:prSet>
      <dgm:spPr/>
    </dgm:pt>
    <dgm:pt modelId="{960BC64F-9709-4269-8B87-DE9F28EC73BD}" type="pres">
      <dgm:prSet presAssocID="{AAEEBF14-1864-47BE-9C1B-BB4322399F14}" presName="rootConnector" presStyleLbl="node4" presStyleIdx="17" presStyleCnt="26"/>
      <dgm:spPr/>
    </dgm:pt>
    <dgm:pt modelId="{788838DA-0E5E-48D6-B257-033555AAB208}" type="pres">
      <dgm:prSet presAssocID="{AAEEBF14-1864-47BE-9C1B-BB4322399F14}" presName="hierChild4" presStyleCnt="0"/>
      <dgm:spPr/>
    </dgm:pt>
    <dgm:pt modelId="{3ADEE0D3-82B5-4549-ADA9-5E31B576E01E}" type="pres">
      <dgm:prSet presAssocID="{AAEEBF14-1864-47BE-9C1B-BB4322399F14}" presName="hierChild5" presStyleCnt="0"/>
      <dgm:spPr/>
    </dgm:pt>
    <dgm:pt modelId="{6859659E-352F-4AFB-B6C6-B42B692C0A06}" type="pres">
      <dgm:prSet presAssocID="{11F5495A-E300-44D4-8643-33D7AAB30A8C}" presName="Name37" presStyleLbl="parChTrans1D4" presStyleIdx="18" presStyleCnt="26"/>
      <dgm:spPr/>
    </dgm:pt>
    <dgm:pt modelId="{97B74BDE-F0AE-40D9-974B-543ABD8E09A7}" type="pres">
      <dgm:prSet presAssocID="{581E7975-9A58-4238-A613-A64CEE8300F8}" presName="hierRoot2" presStyleCnt="0">
        <dgm:presLayoutVars>
          <dgm:hierBranch val="init"/>
        </dgm:presLayoutVars>
      </dgm:prSet>
      <dgm:spPr/>
    </dgm:pt>
    <dgm:pt modelId="{23E736B2-C477-4FFF-8D43-1301A7BE5C3C}" type="pres">
      <dgm:prSet presAssocID="{581E7975-9A58-4238-A613-A64CEE8300F8}" presName="rootComposite" presStyleCnt="0"/>
      <dgm:spPr/>
    </dgm:pt>
    <dgm:pt modelId="{CA9D1E0C-E014-4E29-BDD6-C55D5BDD39C4}" type="pres">
      <dgm:prSet presAssocID="{581E7975-9A58-4238-A613-A64CEE8300F8}" presName="rootText" presStyleLbl="node4" presStyleIdx="18" presStyleCnt="26">
        <dgm:presLayoutVars>
          <dgm:chPref val="3"/>
        </dgm:presLayoutVars>
      </dgm:prSet>
      <dgm:spPr/>
    </dgm:pt>
    <dgm:pt modelId="{54CFA545-B2C8-4204-B99A-9671CFA19697}" type="pres">
      <dgm:prSet presAssocID="{581E7975-9A58-4238-A613-A64CEE8300F8}" presName="rootConnector" presStyleLbl="node4" presStyleIdx="18" presStyleCnt="26"/>
      <dgm:spPr/>
    </dgm:pt>
    <dgm:pt modelId="{31E9D717-7803-4C2A-95C2-D85932F713E8}" type="pres">
      <dgm:prSet presAssocID="{581E7975-9A58-4238-A613-A64CEE8300F8}" presName="hierChild4" presStyleCnt="0"/>
      <dgm:spPr/>
    </dgm:pt>
    <dgm:pt modelId="{23EA37D8-4E5D-4042-91A2-15979175BF8A}" type="pres">
      <dgm:prSet presAssocID="{581E7975-9A58-4238-A613-A64CEE8300F8}" presName="hierChild5" presStyleCnt="0"/>
      <dgm:spPr/>
    </dgm:pt>
    <dgm:pt modelId="{0E78E781-C32B-4AAA-AB2C-43EC2CE814FA}" type="pres">
      <dgm:prSet presAssocID="{4F1F6665-49F3-4C8E-8A5F-4800429D0792}" presName="Name37" presStyleLbl="parChTrans1D4" presStyleIdx="19" presStyleCnt="26"/>
      <dgm:spPr/>
    </dgm:pt>
    <dgm:pt modelId="{093F9CAD-0795-4AC7-A07E-403B437E7E98}" type="pres">
      <dgm:prSet presAssocID="{EE76FEDB-DE27-4DFF-BDB2-58484E2F3964}" presName="hierRoot2" presStyleCnt="0">
        <dgm:presLayoutVars>
          <dgm:hierBranch val="init"/>
        </dgm:presLayoutVars>
      </dgm:prSet>
      <dgm:spPr/>
    </dgm:pt>
    <dgm:pt modelId="{60E004E6-7EB0-40A3-BB2F-CE14759354B7}" type="pres">
      <dgm:prSet presAssocID="{EE76FEDB-DE27-4DFF-BDB2-58484E2F3964}" presName="rootComposite" presStyleCnt="0"/>
      <dgm:spPr/>
    </dgm:pt>
    <dgm:pt modelId="{63270C19-3449-44A9-BFBE-197CD1AE5CE5}" type="pres">
      <dgm:prSet presAssocID="{EE76FEDB-DE27-4DFF-BDB2-58484E2F3964}" presName="rootText" presStyleLbl="node4" presStyleIdx="19" presStyleCnt="26">
        <dgm:presLayoutVars>
          <dgm:chPref val="3"/>
        </dgm:presLayoutVars>
      </dgm:prSet>
      <dgm:spPr/>
    </dgm:pt>
    <dgm:pt modelId="{710083F9-2A15-4EB6-BD11-AF2FD22AE945}" type="pres">
      <dgm:prSet presAssocID="{EE76FEDB-DE27-4DFF-BDB2-58484E2F3964}" presName="rootConnector" presStyleLbl="node4" presStyleIdx="19" presStyleCnt="26"/>
      <dgm:spPr/>
    </dgm:pt>
    <dgm:pt modelId="{29407D46-7FE5-49C9-A548-FC02A95F6162}" type="pres">
      <dgm:prSet presAssocID="{EE76FEDB-DE27-4DFF-BDB2-58484E2F3964}" presName="hierChild4" presStyleCnt="0"/>
      <dgm:spPr/>
    </dgm:pt>
    <dgm:pt modelId="{1B0D7B8E-405E-400F-8315-C4A3B48E7561}" type="pres">
      <dgm:prSet presAssocID="{EE76FEDB-DE27-4DFF-BDB2-58484E2F3964}" presName="hierChild5" presStyleCnt="0"/>
      <dgm:spPr/>
    </dgm:pt>
    <dgm:pt modelId="{5D7D727B-34B6-4506-A104-32FF7E688D5C}" type="pres">
      <dgm:prSet presAssocID="{87A5CEB1-F87C-474A-BDFE-9A3F1CFE642E}" presName="hierChild5" presStyleCnt="0"/>
      <dgm:spPr/>
    </dgm:pt>
    <dgm:pt modelId="{7B21ACA5-FBD4-4C72-A20D-C613E8028D83}" type="pres">
      <dgm:prSet presAssocID="{220792F8-6F7C-4336-8B03-53EC1D25ED46}" presName="hierChild5" presStyleCnt="0"/>
      <dgm:spPr/>
    </dgm:pt>
    <dgm:pt modelId="{2C929FD2-D056-4C29-BA4E-255BE034C9C1}" type="pres">
      <dgm:prSet presAssocID="{A203E8A7-A503-468B-B933-DEA5E030062D}" presName="hierChild5" presStyleCnt="0"/>
      <dgm:spPr/>
    </dgm:pt>
    <dgm:pt modelId="{A3E40403-94C1-46C0-A253-723E1A319C2A}" type="pres">
      <dgm:prSet presAssocID="{2B4C3DE8-B561-430D-801C-3A44F602767A}" presName="Name37" presStyleLbl="parChTrans1D2" presStyleIdx="2" presStyleCnt="4"/>
      <dgm:spPr/>
    </dgm:pt>
    <dgm:pt modelId="{EC9B9B7C-3E0C-49F2-9E08-CFC9BFE4647A}" type="pres">
      <dgm:prSet presAssocID="{8014AC9C-8E4A-4045-A1E5-C9C9942ACA4D}" presName="hierRoot2" presStyleCnt="0">
        <dgm:presLayoutVars>
          <dgm:hierBranch val="init"/>
        </dgm:presLayoutVars>
      </dgm:prSet>
      <dgm:spPr/>
    </dgm:pt>
    <dgm:pt modelId="{25C0FE01-3C50-487F-86A2-9F5C7232FAB7}" type="pres">
      <dgm:prSet presAssocID="{8014AC9C-8E4A-4045-A1E5-C9C9942ACA4D}" presName="rootComposite" presStyleCnt="0"/>
      <dgm:spPr/>
    </dgm:pt>
    <dgm:pt modelId="{CFBC1458-F4A3-48A2-A24E-FA51585BA8D4}" type="pres">
      <dgm:prSet presAssocID="{8014AC9C-8E4A-4045-A1E5-C9C9942ACA4D}" presName="rootText" presStyleLbl="node2" presStyleIdx="2" presStyleCnt="4">
        <dgm:presLayoutVars>
          <dgm:chPref val="3"/>
        </dgm:presLayoutVars>
      </dgm:prSet>
      <dgm:spPr/>
    </dgm:pt>
    <dgm:pt modelId="{1F9321AC-F198-474C-B852-B8FB69D629CA}" type="pres">
      <dgm:prSet presAssocID="{8014AC9C-8E4A-4045-A1E5-C9C9942ACA4D}" presName="rootConnector" presStyleLbl="node2" presStyleIdx="2" presStyleCnt="4"/>
      <dgm:spPr/>
    </dgm:pt>
    <dgm:pt modelId="{570EB72D-0814-439B-8786-A1A1D2DF0B77}" type="pres">
      <dgm:prSet presAssocID="{8014AC9C-8E4A-4045-A1E5-C9C9942ACA4D}" presName="hierChild4" presStyleCnt="0"/>
      <dgm:spPr/>
    </dgm:pt>
    <dgm:pt modelId="{D3A6F8B4-6193-4208-BC69-675785A3DA80}" type="pres">
      <dgm:prSet presAssocID="{0F0DB50D-2A99-4FCE-BA36-C9FEB600E23A}" presName="Name37" presStyleLbl="parChTrans1D3" presStyleIdx="2" presStyleCnt="4"/>
      <dgm:spPr/>
    </dgm:pt>
    <dgm:pt modelId="{0EC3CA9E-92FD-4CF5-87B4-F79A526BB55E}" type="pres">
      <dgm:prSet presAssocID="{E3EC6EE3-D88E-4E83-B80E-25FE9A95C409}" presName="hierRoot2" presStyleCnt="0">
        <dgm:presLayoutVars>
          <dgm:hierBranch val="init"/>
        </dgm:presLayoutVars>
      </dgm:prSet>
      <dgm:spPr/>
    </dgm:pt>
    <dgm:pt modelId="{E52F2603-05EF-45BB-B139-C35C79F40AF2}" type="pres">
      <dgm:prSet presAssocID="{E3EC6EE3-D88E-4E83-B80E-25FE9A95C409}" presName="rootComposite" presStyleCnt="0"/>
      <dgm:spPr/>
    </dgm:pt>
    <dgm:pt modelId="{61C0A5DE-AF9E-4763-A817-46AC7795BB0E}" type="pres">
      <dgm:prSet presAssocID="{E3EC6EE3-D88E-4E83-B80E-25FE9A95C409}" presName="rootText" presStyleLbl="node3" presStyleIdx="2" presStyleCnt="4">
        <dgm:presLayoutVars>
          <dgm:chPref val="3"/>
        </dgm:presLayoutVars>
      </dgm:prSet>
      <dgm:spPr/>
    </dgm:pt>
    <dgm:pt modelId="{9D250B59-4511-4525-94E3-090077938F67}" type="pres">
      <dgm:prSet presAssocID="{E3EC6EE3-D88E-4E83-B80E-25FE9A95C409}" presName="rootConnector" presStyleLbl="node3" presStyleIdx="2" presStyleCnt="4"/>
      <dgm:spPr/>
    </dgm:pt>
    <dgm:pt modelId="{F453C91A-F6B1-4FFF-AE49-5895DF2EFA10}" type="pres">
      <dgm:prSet presAssocID="{E3EC6EE3-D88E-4E83-B80E-25FE9A95C409}" presName="hierChild4" presStyleCnt="0"/>
      <dgm:spPr/>
    </dgm:pt>
    <dgm:pt modelId="{4D400F1B-F386-43D1-8E4D-BFCD25626316}" type="pres">
      <dgm:prSet presAssocID="{3E0FBF01-399B-48A2-B67D-A08048DD5535}" presName="Name37" presStyleLbl="parChTrans1D4" presStyleIdx="20" presStyleCnt="26"/>
      <dgm:spPr/>
    </dgm:pt>
    <dgm:pt modelId="{03BBBBA8-E776-4581-BDEC-672792140D4C}" type="pres">
      <dgm:prSet presAssocID="{5AD88AB2-397E-4D3C-A02F-BE5767AE0089}" presName="hierRoot2" presStyleCnt="0">
        <dgm:presLayoutVars>
          <dgm:hierBranch val="init"/>
        </dgm:presLayoutVars>
      </dgm:prSet>
      <dgm:spPr/>
    </dgm:pt>
    <dgm:pt modelId="{EE92EE78-25CF-47D2-8F73-FBC1631BFA75}" type="pres">
      <dgm:prSet presAssocID="{5AD88AB2-397E-4D3C-A02F-BE5767AE0089}" presName="rootComposite" presStyleCnt="0"/>
      <dgm:spPr/>
    </dgm:pt>
    <dgm:pt modelId="{0D428D53-44D3-457E-978A-2801167063FF}" type="pres">
      <dgm:prSet presAssocID="{5AD88AB2-397E-4D3C-A02F-BE5767AE0089}" presName="rootText" presStyleLbl="node4" presStyleIdx="20" presStyleCnt="26">
        <dgm:presLayoutVars>
          <dgm:chPref val="3"/>
        </dgm:presLayoutVars>
      </dgm:prSet>
      <dgm:spPr/>
    </dgm:pt>
    <dgm:pt modelId="{E34838C3-57DB-4426-AAF5-E48CD3D12447}" type="pres">
      <dgm:prSet presAssocID="{5AD88AB2-397E-4D3C-A02F-BE5767AE0089}" presName="rootConnector" presStyleLbl="node4" presStyleIdx="20" presStyleCnt="26"/>
      <dgm:spPr/>
    </dgm:pt>
    <dgm:pt modelId="{179B024F-CFA8-4B38-825C-39AFFFBB8714}" type="pres">
      <dgm:prSet presAssocID="{5AD88AB2-397E-4D3C-A02F-BE5767AE0089}" presName="hierChild4" presStyleCnt="0"/>
      <dgm:spPr/>
    </dgm:pt>
    <dgm:pt modelId="{DE89BFD8-EDC3-4589-BC7B-FDDDF47A64ED}" type="pres">
      <dgm:prSet presAssocID="{5AD88AB2-397E-4D3C-A02F-BE5767AE0089}" presName="hierChild5" presStyleCnt="0"/>
      <dgm:spPr/>
    </dgm:pt>
    <dgm:pt modelId="{18CB5CC0-900B-499C-B511-D38CBAE8D614}" type="pres">
      <dgm:prSet presAssocID="{32D4E736-3396-45A0-ACEB-A8089E378181}" presName="Name37" presStyleLbl="parChTrans1D4" presStyleIdx="21" presStyleCnt="26"/>
      <dgm:spPr/>
    </dgm:pt>
    <dgm:pt modelId="{349C06F3-35A5-427C-B282-96DFC2DB52ED}" type="pres">
      <dgm:prSet presAssocID="{94AA215F-CDD6-4577-B892-EDC3648F0F3C}" presName="hierRoot2" presStyleCnt="0">
        <dgm:presLayoutVars>
          <dgm:hierBranch val="init"/>
        </dgm:presLayoutVars>
      </dgm:prSet>
      <dgm:spPr/>
    </dgm:pt>
    <dgm:pt modelId="{FC14A9C1-D300-4ED5-9A35-C69F4DB0A44E}" type="pres">
      <dgm:prSet presAssocID="{94AA215F-CDD6-4577-B892-EDC3648F0F3C}" presName="rootComposite" presStyleCnt="0"/>
      <dgm:spPr/>
    </dgm:pt>
    <dgm:pt modelId="{72517353-3F42-452D-80B4-3D8136DA7356}" type="pres">
      <dgm:prSet presAssocID="{94AA215F-CDD6-4577-B892-EDC3648F0F3C}" presName="rootText" presStyleLbl="node4" presStyleIdx="21" presStyleCnt="26">
        <dgm:presLayoutVars>
          <dgm:chPref val="3"/>
        </dgm:presLayoutVars>
      </dgm:prSet>
      <dgm:spPr/>
    </dgm:pt>
    <dgm:pt modelId="{A649C9A8-38E2-40A0-9053-4FB62A24EF7A}" type="pres">
      <dgm:prSet presAssocID="{94AA215F-CDD6-4577-B892-EDC3648F0F3C}" presName="rootConnector" presStyleLbl="node4" presStyleIdx="21" presStyleCnt="26"/>
      <dgm:spPr/>
    </dgm:pt>
    <dgm:pt modelId="{3A536718-195D-44CB-921B-D8F5D37C1ADF}" type="pres">
      <dgm:prSet presAssocID="{94AA215F-CDD6-4577-B892-EDC3648F0F3C}" presName="hierChild4" presStyleCnt="0"/>
      <dgm:spPr/>
    </dgm:pt>
    <dgm:pt modelId="{CEFCC795-BAE5-431A-86A9-6ECF06B8FB1A}" type="pres">
      <dgm:prSet presAssocID="{94AA215F-CDD6-4577-B892-EDC3648F0F3C}" presName="hierChild5" presStyleCnt="0"/>
      <dgm:spPr/>
    </dgm:pt>
    <dgm:pt modelId="{C9DE4626-1873-4C5F-A7DD-175958636112}" type="pres">
      <dgm:prSet presAssocID="{E3EC6EE3-D88E-4E83-B80E-25FE9A95C409}" presName="hierChild5" presStyleCnt="0"/>
      <dgm:spPr/>
    </dgm:pt>
    <dgm:pt modelId="{3A617D57-3497-4896-94C5-BE395E5301E3}" type="pres">
      <dgm:prSet presAssocID="{8014AC9C-8E4A-4045-A1E5-C9C9942ACA4D}" presName="hierChild5" presStyleCnt="0"/>
      <dgm:spPr/>
    </dgm:pt>
    <dgm:pt modelId="{77EE0C65-A22D-45E9-8463-537808F852B6}" type="pres">
      <dgm:prSet presAssocID="{09E91FFB-1835-4840-9CED-7072C2C0D653}" presName="Name37" presStyleLbl="parChTrans1D2" presStyleIdx="3" presStyleCnt="4"/>
      <dgm:spPr/>
    </dgm:pt>
    <dgm:pt modelId="{D0F8E82E-C4C0-496F-9356-00EF29DDBA48}" type="pres">
      <dgm:prSet presAssocID="{946C9E28-0DA8-4307-A790-793E4CD93512}" presName="hierRoot2" presStyleCnt="0">
        <dgm:presLayoutVars>
          <dgm:hierBranch val="init"/>
        </dgm:presLayoutVars>
      </dgm:prSet>
      <dgm:spPr/>
    </dgm:pt>
    <dgm:pt modelId="{D28ACC21-31E9-4E38-972E-44DFCC2122BC}" type="pres">
      <dgm:prSet presAssocID="{946C9E28-0DA8-4307-A790-793E4CD93512}" presName="rootComposite" presStyleCnt="0"/>
      <dgm:spPr/>
    </dgm:pt>
    <dgm:pt modelId="{9EA1F32B-9864-4AAE-85A7-C8DF6831434B}" type="pres">
      <dgm:prSet presAssocID="{946C9E28-0DA8-4307-A790-793E4CD93512}" presName="rootText" presStyleLbl="node2" presStyleIdx="3" presStyleCnt="4">
        <dgm:presLayoutVars>
          <dgm:chPref val="3"/>
        </dgm:presLayoutVars>
      </dgm:prSet>
      <dgm:spPr/>
    </dgm:pt>
    <dgm:pt modelId="{C535C28B-7F25-451C-96EA-5F4F0CC1647F}" type="pres">
      <dgm:prSet presAssocID="{946C9E28-0DA8-4307-A790-793E4CD93512}" presName="rootConnector" presStyleLbl="node2" presStyleIdx="3" presStyleCnt="4"/>
      <dgm:spPr/>
    </dgm:pt>
    <dgm:pt modelId="{9C4AF942-1591-46B8-B3D8-76462889651A}" type="pres">
      <dgm:prSet presAssocID="{946C9E28-0DA8-4307-A790-793E4CD93512}" presName="hierChild4" presStyleCnt="0"/>
      <dgm:spPr/>
    </dgm:pt>
    <dgm:pt modelId="{3DCB2318-7BBE-4513-A48A-B0ADC0D613F9}" type="pres">
      <dgm:prSet presAssocID="{FBD2DCF9-C9FC-4D7A-B8DF-FB108A9D07F1}" presName="Name37" presStyleLbl="parChTrans1D3" presStyleIdx="3" presStyleCnt="4"/>
      <dgm:spPr/>
    </dgm:pt>
    <dgm:pt modelId="{9E1F9BC4-2911-45D5-B783-B19BC3CBAB8B}" type="pres">
      <dgm:prSet presAssocID="{B8FD1824-2CE6-48A2-AD1B-31D29D6A744E}" presName="hierRoot2" presStyleCnt="0">
        <dgm:presLayoutVars>
          <dgm:hierBranch val="init"/>
        </dgm:presLayoutVars>
      </dgm:prSet>
      <dgm:spPr/>
    </dgm:pt>
    <dgm:pt modelId="{04CED975-0913-4875-BF1A-671273C14926}" type="pres">
      <dgm:prSet presAssocID="{B8FD1824-2CE6-48A2-AD1B-31D29D6A744E}" presName="rootComposite" presStyleCnt="0"/>
      <dgm:spPr/>
    </dgm:pt>
    <dgm:pt modelId="{45E6D7E6-FE7B-4A54-9695-8CF5DED7F686}" type="pres">
      <dgm:prSet presAssocID="{B8FD1824-2CE6-48A2-AD1B-31D29D6A744E}" presName="rootText" presStyleLbl="node3" presStyleIdx="3" presStyleCnt="4">
        <dgm:presLayoutVars>
          <dgm:chPref val="3"/>
        </dgm:presLayoutVars>
      </dgm:prSet>
      <dgm:spPr/>
    </dgm:pt>
    <dgm:pt modelId="{C997C0AF-153A-44A4-A3BD-6A8D5B428B42}" type="pres">
      <dgm:prSet presAssocID="{B8FD1824-2CE6-48A2-AD1B-31D29D6A744E}" presName="rootConnector" presStyleLbl="node3" presStyleIdx="3" presStyleCnt="4"/>
      <dgm:spPr/>
    </dgm:pt>
    <dgm:pt modelId="{73B4BF0A-41C3-4E2C-8861-BE53F0CA951A}" type="pres">
      <dgm:prSet presAssocID="{B8FD1824-2CE6-48A2-AD1B-31D29D6A744E}" presName="hierChild4" presStyleCnt="0"/>
      <dgm:spPr/>
    </dgm:pt>
    <dgm:pt modelId="{8B05380B-B513-4581-B5C5-FCF59B866DC0}" type="pres">
      <dgm:prSet presAssocID="{AC9E2297-C3B2-412A-9B65-1DB2A6C3AA5E}" presName="Name37" presStyleLbl="parChTrans1D4" presStyleIdx="22" presStyleCnt="26"/>
      <dgm:spPr/>
    </dgm:pt>
    <dgm:pt modelId="{3299F1FE-2FE3-464B-A37F-0FC971D3358E}" type="pres">
      <dgm:prSet presAssocID="{87B19AD8-B35F-46B9-9598-925E4C0CF2A6}" presName="hierRoot2" presStyleCnt="0">
        <dgm:presLayoutVars>
          <dgm:hierBranch val="init"/>
        </dgm:presLayoutVars>
      </dgm:prSet>
      <dgm:spPr/>
    </dgm:pt>
    <dgm:pt modelId="{14D88ACC-CA87-43E0-AE92-0DA0706E9E68}" type="pres">
      <dgm:prSet presAssocID="{87B19AD8-B35F-46B9-9598-925E4C0CF2A6}" presName="rootComposite" presStyleCnt="0"/>
      <dgm:spPr/>
    </dgm:pt>
    <dgm:pt modelId="{4F6346EB-F906-4B81-8F70-52FCEEE757C6}" type="pres">
      <dgm:prSet presAssocID="{87B19AD8-B35F-46B9-9598-925E4C0CF2A6}" presName="rootText" presStyleLbl="node4" presStyleIdx="22" presStyleCnt="26">
        <dgm:presLayoutVars>
          <dgm:chPref val="3"/>
        </dgm:presLayoutVars>
      </dgm:prSet>
      <dgm:spPr/>
    </dgm:pt>
    <dgm:pt modelId="{5796DB80-2D30-4734-9920-331F84122F27}" type="pres">
      <dgm:prSet presAssocID="{87B19AD8-B35F-46B9-9598-925E4C0CF2A6}" presName="rootConnector" presStyleLbl="node4" presStyleIdx="22" presStyleCnt="26"/>
      <dgm:spPr/>
    </dgm:pt>
    <dgm:pt modelId="{FCFF7E14-6BB6-4659-9731-F83FF9308444}" type="pres">
      <dgm:prSet presAssocID="{87B19AD8-B35F-46B9-9598-925E4C0CF2A6}" presName="hierChild4" presStyleCnt="0"/>
      <dgm:spPr/>
    </dgm:pt>
    <dgm:pt modelId="{0F77D036-F0C6-4AF7-BFC9-2D50A01EA4CB}" type="pres">
      <dgm:prSet presAssocID="{87B19AD8-B35F-46B9-9598-925E4C0CF2A6}" presName="hierChild5" presStyleCnt="0"/>
      <dgm:spPr/>
    </dgm:pt>
    <dgm:pt modelId="{E2375A17-9E64-4F68-986C-BEAD263AF9BA}" type="pres">
      <dgm:prSet presAssocID="{EFD2C402-2944-457F-8BEA-868FAC6351D7}" presName="Name37" presStyleLbl="parChTrans1D4" presStyleIdx="23" presStyleCnt="26"/>
      <dgm:spPr/>
    </dgm:pt>
    <dgm:pt modelId="{D4EC82D6-8D36-4D3E-862F-75DDE4B9785F}" type="pres">
      <dgm:prSet presAssocID="{B1BEE62A-0B95-4F84-8565-F9C9F222A269}" presName="hierRoot2" presStyleCnt="0">
        <dgm:presLayoutVars>
          <dgm:hierBranch val="init"/>
        </dgm:presLayoutVars>
      </dgm:prSet>
      <dgm:spPr/>
    </dgm:pt>
    <dgm:pt modelId="{D715956B-93D6-4025-835D-FF52EC4E423B}" type="pres">
      <dgm:prSet presAssocID="{B1BEE62A-0B95-4F84-8565-F9C9F222A269}" presName="rootComposite" presStyleCnt="0"/>
      <dgm:spPr/>
    </dgm:pt>
    <dgm:pt modelId="{7097860D-E5D1-4476-8A01-D4A6CC3008B2}" type="pres">
      <dgm:prSet presAssocID="{B1BEE62A-0B95-4F84-8565-F9C9F222A269}" presName="rootText" presStyleLbl="node4" presStyleIdx="23" presStyleCnt="26">
        <dgm:presLayoutVars>
          <dgm:chPref val="3"/>
        </dgm:presLayoutVars>
      </dgm:prSet>
      <dgm:spPr/>
    </dgm:pt>
    <dgm:pt modelId="{88105BD2-AE74-4D65-B314-AE18A15CEE72}" type="pres">
      <dgm:prSet presAssocID="{B1BEE62A-0B95-4F84-8565-F9C9F222A269}" presName="rootConnector" presStyleLbl="node4" presStyleIdx="23" presStyleCnt="26"/>
      <dgm:spPr/>
    </dgm:pt>
    <dgm:pt modelId="{FBF7B798-E3C9-44AC-A11B-2CAD10F787D0}" type="pres">
      <dgm:prSet presAssocID="{B1BEE62A-0B95-4F84-8565-F9C9F222A269}" presName="hierChild4" presStyleCnt="0"/>
      <dgm:spPr/>
    </dgm:pt>
    <dgm:pt modelId="{2E16E371-2182-479B-9D9D-3D90DFCEA527}" type="pres">
      <dgm:prSet presAssocID="{B1BEE62A-0B95-4F84-8565-F9C9F222A269}" presName="hierChild5" presStyleCnt="0"/>
      <dgm:spPr/>
    </dgm:pt>
    <dgm:pt modelId="{49D80DA3-19EE-49E0-83DB-0EEB177D7530}" type="pres">
      <dgm:prSet presAssocID="{364254D9-5397-4797-BFC9-64D4A0DB405D}" presName="Name37" presStyleLbl="parChTrans1D4" presStyleIdx="24" presStyleCnt="26"/>
      <dgm:spPr/>
    </dgm:pt>
    <dgm:pt modelId="{AD39E1BA-D41B-4837-9228-1A287EB60A64}" type="pres">
      <dgm:prSet presAssocID="{F64671D2-A1B1-4363-A2FE-29C8234DE00A}" presName="hierRoot2" presStyleCnt="0">
        <dgm:presLayoutVars>
          <dgm:hierBranch val="init"/>
        </dgm:presLayoutVars>
      </dgm:prSet>
      <dgm:spPr/>
    </dgm:pt>
    <dgm:pt modelId="{B3C51BCF-262D-423D-B778-AFB33C1C79CC}" type="pres">
      <dgm:prSet presAssocID="{F64671D2-A1B1-4363-A2FE-29C8234DE00A}" presName="rootComposite" presStyleCnt="0"/>
      <dgm:spPr/>
    </dgm:pt>
    <dgm:pt modelId="{CCF46344-DF7E-4A9F-8F3E-F6555CB5CF39}" type="pres">
      <dgm:prSet presAssocID="{F64671D2-A1B1-4363-A2FE-29C8234DE00A}" presName="rootText" presStyleLbl="node4" presStyleIdx="24" presStyleCnt="26">
        <dgm:presLayoutVars>
          <dgm:chPref val="3"/>
        </dgm:presLayoutVars>
      </dgm:prSet>
      <dgm:spPr/>
    </dgm:pt>
    <dgm:pt modelId="{FCC2D243-37CC-4949-8F2F-F1156B7E149F}" type="pres">
      <dgm:prSet presAssocID="{F64671D2-A1B1-4363-A2FE-29C8234DE00A}" presName="rootConnector" presStyleLbl="node4" presStyleIdx="24" presStyleCnt="26"/>
      <dgm:spPr/>
    </dgm:pt>
    <dgm:pt modelId="{C43AF959-15A4-40F5-93E0-BC9B714810B8}" type="pres">
      <dgm:prSet presAssocID="{F64671D2-A1B1-4363-A2FE-29C8234DE00A}" presName="hierChild4" presStyleCnt="0"/>
      <dgm:spPr/>
    </dgm:pt>
    <dgm:pt modelId="{A8CFFE80-6545-4EAE-AAFD-E7B9361BBD8B}" type="pres">
      <dgm:prSet presAssocID="{F64671D2-A1B1-4363-A2FE-29C8234DE00A}" presName="hierChild5" presStyleCnt="0"/>
      <dgm:spPr/>
    </dgm:pt>
    <dgm:pt modelId="{2B560FC9-FA6E-44B9-95FA-EA3CCDC185D7}" type="pres">
      <dgm:prSet presAssocID="{3266C91B-7EC3-4B6E-8A56-BEA4C5B7A1F8}" presName="Name37" presStyleLbl="parChTrans1D4" presStyleIdx="25" presStyleCnt="26"/>
      <dgm:spPr/>
    </dgm:pt>
    <dgm:pt modelId="{93E08721-3070-4740-8D40-80C53C04BF98}" type="pres">
      <dgm:prSet presAssocID="{25EABA51-4FD5-47E2-8EDF-3D1CCD6BCE55}" presName="hierRoot2" presStyleCnt="0">
        <dgm:presLayoutVars>
          <dgm:hierBranch val="init"/>
        </dgm:presLayoutVars>
      </dgm:prSet>
      <dgm:spPr/>
    </dgm:pt>
    <dgm:pt modelId="{4C2E012B-BEAD-4065-8712-4F9C4E794587}" type="pres">
      <dgm:prSet presAssocID="{25EABA51-4FD5-47E2-8EDF-3D1CCD6BCE55}" presName="rootComposite" presStyleCnt="0"/>
      <dgm:spPr/>
    </dgm:pt>
    <dgm:pt modelId="{6749830F-883D-43B9-84C3-96B514F128E5}" type="pres">
      <dgm:prSet presAssocID="{25EABA51-4FD5-47E2-8EDF-3D1CCD6BCE55}" presName="rootText" presStyleLbl="node4" presStyleIdx="25" presStyleCnt="26">
        <dgm:presLayoutVars>
          <dgm:chPref val="3"/>
        </dgm:presLayoutVars>
      </dgm:prSet>
      <dgm:spPr/>
    </dgm:pt>
    <dgm:pt modelId="{7897037F-EC0E-44B4-8029-66F8FF19FE03}" type="pres">
      <dgm:prSet presAssocID="{25EABA51-4FD5-47E2-8EDF-3D1CCD6BCE55}" presName="rootConnector" presStyleLbl="node4" presStyleIdx="25" presStyleCnt="26"/>
      <dgm:spPr/>
    </dgm:pt>
    <dgm:pt modelId="{BA10D1FC-9778-4AB7-83BE-144ABC90AEFB}" type="pres">
      <dgm:prSet presAssocID="{25EABA51-4FD5-47E2-8EDF-3D1CCD6BCE55}" presName="hierChild4" presStyleCnt="0"/>
      <dgm:spPr/>
    </dgm:pt>
    <dgm:pt modelId="{737DCEF6-5A8A-4638-ADB3-03CD1FD2FE77}" type="pres">
      <dgm:prSet presAssocID="{25EABA51-4FD5-47E2-8EDF-3D1CCD6BCE55}" presName="hierChild5" presStyleCnt="0"/>
      <dgm:spPr/>
    </dgm:pt>
    <dgm:pt modelId="{304820BB-F2BA-49E6-A7CC-8A4E37A05C0E}" type="pres">
      <dgm:prSet presAssocID="{B8FD1824-2CE6-48A2-AD1B-31D29D6A744E}" presName="hierChild5" presStyleCnt="0"/>
      <dgm:spPr/>
    </dgm:pt>
    <dgm:pt modelId="{4992876C-98F3-40B4-AAE5-F320B7E8E56D}" type="pres">
      <dgm:prSet presAssocID="{946C9E28-0DA8-4307-A790-793E4CD93512}" presName="hierChild5" presStyleCnt="0"/>
      <dgm:spPr/>
    </dgm:pt>
    <dgm:pt modelId="{2FB25A28-0D1F-4455-8A3F-45BDA2C9BB8A}" type="pres">
      <dgm:prSet presAssocID="{9029DEE2-1B4D-47F6-AB31-D249D48A6C6B}" presName="hierChild3" presStyleCnt="0"/>
      <dgm:spPr/>
    </dgm:pt>
  </dgm:ptLst>
  <dgm:cxnLst>
    <dgm:cxn modelId="{F36A2300-8F3E-4F05-948B-F73735A82A85}" type="presOf" srcId="{09A64A9D-89F3-4773-841C-7B02A91ABC01}" destId="{2DF0CFE2-8695-4BA1-BED1-8F19615EEED4}" srcOrd="0" destOrd="0" presId="urn:microsoft.com/office/officeart/2005/8/layout/orgChart1"/>
    <dgm:cxn modelId="{843D9600-BFBB-4B7F-B8DD-707D9A2A3E08}" type="presOf" srcId="{5B5A4CDE-9E2B-4BB1-B71C-CE3BB051F2E4}" destId="{2948D053-5AAE-48B3-A322-03E73A5B7528}" srcOrd="0" destOrd="0" presId="urn:microsoft.com/office/officeart/2005/8/layout/orgChart1"/>
    <dgm:cxn modelId="{E46F7E09-289F-4ACF-B3F4-6637E2385D49}" type="presOf" srcId="{F12996F8-FA92-4803-BEC9-4453231E2EBF}" destId="{5F41E7F6-997B-4E38-9611-FADB5034F6DC}" srcOrd="0" destOrd="0" presId="urn:microsoft.com/office/officeart/2005/8/layout/orgChart1"/>
    <dgm:cxn modelId="{9103EC09-2644-4618-913F-9CBEADBB40AD}" type="presOf" srcId="{AAEEBF14-1864-47BE-9C1B-BB4322399F14}" destId="{2055635C-49F3-4665-A69C-982EABB084C1}" srcOrd="0" destOrd="0" presId="urn:microsoft.com/office/officeart/2005/8/layout/orgChart1"/>
    <dgm:cxn modelId="{B27DD20B-6710-457E-BADF-189019F87CA7}" type="presOf" srcId="{1A0A5EC2-6C41-45EE-BC72-C749A8D52EB2}" destId="{B40DBBC6-C235-4AD1-8C60-6E4A2B0A0FC7}" srcOrd="0" destOrd="0" presId="urn:microsoft.com/office/officeart/2005/8/layout/orgChart1"/>
    <dgm:cxn modelId="{FCC3640D-3A1A-44F6-B2BB-51AB06CF3798}" type="presOf" srcId="{06B2C5B7-D3E4-4F5D-9D95-E7CEC1665C3B}" destId="{EB903027-4965-4077-BC34-744E56C460FF}" srcOrd="1" destOrd="0" presId="urn:microsoft.com/office/officeart/2005/8/layout/orgChart1"/>
    <dgm:cxn modelId="{2DD74310-F72D-49F5-8E60-55B937DB0BCB}" type="presOf" srcId="{951DCF73-AFEF-4AD9-BF59-5974F5A24A6B}" destId="{27184AC1-A1E7-4E64-A5CD-49A16812032B}" srcOrd="0" destOrd="0" presId="urn:microsoft.com/office/officeart/2005/8/layout/orgChart1"/>
    <dgm:cxn modelId="{40EB9814-4C35-4E28-B883-43A287C67B27}" srcId="{87A5CEB1-F87C-474A-BDFE-9A3F1CFE642E}" destId="{581E7975-9A58-4238-A613-A64CEE8300F8}" srcOrd="2" destOrd="0" parTransId="{11F5495A-E300-44D4-8643-33D7AAB30A8C}" sibTransId="{FA320817-AF1A-4C8D-8947-E95248EE4E00}"/>
    <dgm:cxn modelId="{E0BBDA14-6012-46E6-A563-F8E1C9623D78}" type="presOf" srcId="{D1CCAD87-2502-4ABD-841F-A062887FAEE7}" destId="{86BD2728-C369-4021-83FA-7946A9815F51}" srcOrd="0" destOrd="0" presId="urn:microsoft.com/office/officeart/2005/8/layout/orgChart1"/>
    <dgm:cxn modelId="{B794B316-C4EB-453D-A866-37E7BB653C7E}" srcId="{2E2668CE-42B5-4A00-B2C1-746C5B5547CD}" destId="{9029DEE2-1B4D-47F6-AB31-D249D48A6C6B}" srcOrd="0" destOrd="0" parTransId="{1E0D381F-7841-4C36-A59A-8213B6E8EBCC}" sibTransId="{E1E08F9F-ED2F-4F9F-AE56-B9CD0272F1AE}"/>
    <dgm:cxn modelId="{C3D49F1A-2FA1-4D60-9026-527E30E63E8F}" type="presOf" srcId="{F94CF613-F955-4E88-8261-C678B69D9976}" destId="{D72F10C2-942B-4CDE-9B14-CA912D9C1DF2}" srcOrd="0" destOrd="0" presId="urn:microsoft.com/office/officeart/2005/8/layout/orgChart1"/>
    <dgm:cxn modelId="{93743D1C-B7DB-409D-AE24-F11E4EAD44EC}" srcId="{946C9E28-0DA8-4307-A790-793E4CD93512}" destId="{B8FD1824-2CE6-48A2-AD1B-31D29D6A744E}" srcOrd="0" destOrd="0" parTransId="{FBD2DCF9-C9FC-4D7A-B8DF-FB108A9D07F1}" sibTransId="{C02E7FF4-BCFC-4D32-899F-D6766EBEA6DB}"/>
    <dgm:cxn modelId="{B0D5AE1D-93D2-42B8-9EB5-D6B2EADBF126}" type="presOf" srcId="{F94CF613-F955-4E88-8261-C678B69D9976}" destId="{BD8E0DAF-A495-4648-996C-9F407C82451D}" srcOrd="1" destOrd="0" presId="urn:microsoft.com/office/officeart/2005/8/layout/orgChart1"/>
    <dgm:cxn modelId="{DCCD2922-54BC-4C2C-ABF4-195B2DB3EBD4}" srcId="{F94CF613-F955-4E88-8261-C678B69D9976}" destId="{06B2C5B7-D3E4-4F5D-9D95-E7CEC1665C3B}" srcOrd="4" destOrd="0" parTransId="{DB3179D2-5029-4CBB-A7E4-EE6CD40EF3CC}" sibTransId="{F52810A0-AF83-4A8A-8CF9-B0CAA6BA4339}"/>
    <dgm:cxn modelId="{06130D23-AA8D-4298-BDE7-79C766910BDB}" type="presOf" srcId="{5AD88AB2-397E-4D3C-A02F-BE5767AE0089}" destId="{0D428D53-44D3-457E-978A-2801167063FF}" srcOrd="0" destOrd="0" presId="urn:microsoft.com/office/officeart/2005/8/layout/orgChart1"/>
    <dgm:cxn modelId="{00DEF724-536E-4DCB-A485-50DC345AA95A}" srcId="{B8FD1824-2CE6-48A2-AD1B-31D29D6A744E}" destId="{25EABA51-4FD5-47E2-8EDF-3D1CCD6BCE55}" srcOrd="3" destOrd="0" parTransId="{3266C91B-7EC3-4B6E-8A56-BEA4C5B7A1F8}" sibTransId="{9DA232F4-C291-4B01-A600-CBFD0306443A}"/>
    <dgm:cxn modelId="{EFEEB226-030B-427B-BA8C-13B060E427C4}" srcId="{F94CF613-F955-4E88-8261-C678B69D9976}" destId="{F4ECFBCE-3A56-468B-B451-B7F7173309EA}" srcOrd="2" destOrd="0" parTransId="{292FBC7C-231C-41F0-A319-0F5F6F447063}" sibTransId="{4C98BD53-02F5-440F-965F-CEFD2003104B}"/>
    <dgm:cxn modelId="{CFCA9527-FD55-4487-83BA-61F740F96E4F}" type="presOf" srcId="{5B5A4CDE-9E2B-4BB1-B71C-CE3BB051F2E4}" destId="{5764A904-B300-42B2-ADE3-F7AE267100D2}" srcOrd="1" destOrd="0" presId="urn:microsoft.com/office/officeart/2005/8/layout/orgChart1"/>
    <dgm:cxn modelId="{4246CD27-10C7-4289-BB55-FF8628C3C4A1}" srcId="{87A5CEB1-F87C-474A-BDFE-9A3F1CFE642E}" destId="{AAEEBF14-1864-47BE-9C1B-BB4322399F14}" srcOrd="1" destOrd="0" parTransId="{ED09D6AA-0831-40F1-AD34-9A93FBA450B6}" sibTransId="{E886D858-1B7F-47F8-8A94-CADBADABE7BB}"/>
    <dgm:cxn modelId="{0E672928-1962-4E10-8CC3-A25AE8289ABF}" type="presOf" srcId="{AAEEBF14-1864-47BE-9C1B-BB4322399F14}" destId="{960BC64F-9709-4269-8B87-DE9F28EC73BD}" srcOrd="1" destOrd="0" presId="urn:microsoft.com/office/officeart/2005/8/layout/orgChart1"/>
    <dgm:cxn modelId="{0440712B-88C2-45A2-863A-6F9292394E36}" type="presOf" srcId="{F4ECFBCE-3A56-468B-B451-B7F7173309EA}" destId="{8CC94702-40D3-4939-AD70-E131F74287D1}" srcOrd="0" destOrd="0" presId="urn:microsoft.com/office/officeart/2005/8/layout/orgChart1"/>
    <dgm:cxn modelId="{E6270D2D-08A0-4771-BC0B-957786008049}" type="presOf" srcId="{E3EC6EE3-D88E-4E83-B80E-25FE9A95C409}" destId="{9D250B59-4511-4525-94E3-090077938F67}" srcOrd="1" destOrd="0" presId="urn:microsoft.com/office/officeart/2005/8/layout/orgChart1"/>
    <dgm:cxn modelId="{06082E2E-3C4B-47B6-BD7C-EC7C8E4C23C7}" type="presOf" srcId="{04C77C2E-7D52-424C-ADDE-EC0691AA60C9}" destId="{6E3A7617-B7EC-4790-B8E3-6F509DCB40D8}" srcOrd="0" destOrd="0" presId="urn:microsoft.com/office/officeart/2005/8/layout/orgChart1"/>
    <dgm:cxn modelId="{A1453330-2007-4EC5-A844-135064B1464A}" srcId="{FC89F190-09AE-4C92-BEDB-942BB3960F4F}" destId="{AEBC62A0-1795-49FF-88E5-24F8C1C7C40A}" srcOrd="1" destOrd="0" parTransId="{7815094B-5318-4A32-8086-46E2A5518FC2}" sibTransId="{ED210CB4-9A4F-42CB-A7B5-3E2B7FD2CD71}"/>
    <dgm:cxn modelId="{AF061031-2D64-4070-9E4E-55D844822581}" type="presOf" srcId="{AEBC62A0-1795-49FF-88E5-24F8C1C7C40A}" destId="{82CECB23-6E9E-41E9-A872-6C2370B4FE78}" srcOrd="1" destOrd="0" presId="urn:microsoft.com/office/officeart/2005/8/layout/orgChart1"/>
    <dgm:cxn modelId="{B2797D32-9EE8-42FB-94ED-0397A44380EA}" type="presOf" srcId="{AEBC62A0-1795-49FF-88E5-24F8C1C7C40A}" destId="{D5933EE9-0AB2-4CBB-B6AC-F143E0BACDD6}" srcOrd="0" destOrd="0" presId="urn:microsoft.com/office/officeart/2005/8/layout/orgChart1"/>
    <dgm:cxn modelId="{C4A7F032-5422-4826-8514-244941D70205}" type="presOf" srcId="{80EB8F50-74A8-40BB-BC10-443F282C7071}" destId="{D95107F0-C30F-4850-927C-49B6BEF0307A}" srcOrd="0" destOrd="0" presId="urn:microsoft.com/office/officeart/2005/8/layout/orgChart1"/>
    <dgm:cxn modelId="{8F9CE733-4038-41C9-A7EA-7889E7E194F2}" type="presOf" srcId="{364254D9-5397-4797-BFC9-64D4A0DB405D}" destId="{49D80DA3-19EE-49E0-83DB-0EEB177D7530}" srcOrd="0" destOrd="0" presId="urn:microsoft.com/office/officeart/2005/8/layout/orgChart1"/>
    <dgm:cxn modelId="{0C3A5A35-78A9-4238-A12E-CCA4BE813700}" type="presOf" srcId="{3266C91B-7EC3-4B6E-8A56-BEA4C5B7A1F8}" destId="{2B560FC9-FA6E-44B9-95FA-EA3CCDC185D7}" srcOrd="0" destOrd="0" presId="urn:microsoft.com/office/officeart/2005/8/layout/orgChart1"/>
    <dgm:cxn modelId="{BE11EA35-C79C-4D59-8128-29F62A6E967A}" srcId="{E3EC6EE3-D88E-4E83-B80E-25FE9A95C409}" destId="{5AD88AB2-397E-4D3C-A02F-BE5767AE0089}" srcOrd="0" destOrd="0" parTransId="{3E0FBF01-399B-48A2-B67D-A08048DD5535}" sibTransId="{362492FC-F83B-4F8F-9185-647A8D4C340D}"/>
    <dgm:cxn modelId="{AD3F3438-4172-4B1D-A692-83235CBD6CB7}" type="presOf" srcId="{B806657E-C270-45BD-B965-CE9C45614F83}" destId="{064B8E83-FBEF-4672-AF1E-92ECECE9779D}" srcOrd="0" destOrd="0" presId="urn:microsoft.com/office/officeart/2005/8/layout/orgChart1"/>
    <dgm:cxn modelId="{0134EF3B-CDC3-45C6-BEB1-B5380C348858}" type="presOf" srcId="{C95F6AED-4A57-4009-97E6-79A6686DE9DF}" destId="{1E0C48CB-B9A8-4A62-B00E-D3B8C40BFF95}" srcOrd="0" destOrd="0" presId="urn:microsoft.com/office/officeart/2005/8/layout/orgChart1"/>
    <dgm:cxn modelId="{4F0CA23C-7A32-4474-A82F-6038518BE906}" type="presOf" srcId="{12D0645E-7865-45B3-A4D6-9D1AC0FB7EE3}" destId="{662E8102-E269-4031-912D-9C0CFE71A608}" srcOrd="0" destOrd="0" presId="urn:microsoft.com/office/officeart/2005/8/layout/orgChart1"/>
    <dgm:cxn modelId="{9900C03C-8A8D-4D00-B2DB-FFBD0BE740F8}" type="presOf" srcId="{FC89F190-09AE-4C92-BEDB-942BB3960F4F}" destId="{6F23A3C6-EDC6-4EC2-87AA-543B9A85D3BA}" srcOrd="1" destOrd="0" presId="urn:microsoft.com/office/officeart/2005/8/layout/orgChart1"/>
    <dgm:cxn modelId="{778CE33F-4144-45D4-A76C-CA38C6C48082}" srcId="{B8FD1824-2CE6-48A2-AD1B-31D29D6A744E}" destId="{B1BEE62A-0B95-4F84-8565-F9C9F222A269}" srcOrd="1" destOrd="0" parTransId="{EFD2C402-2944-457F-8BEA-868FAC6351D7}" sibTransId="{6B15645E-BE40-40A9-8AA0-56842E92DD96}"/>
    <dgm:cxn modelId="{1C75F33F-9021-4745-8645-3EA9BDD5D676}" type="presOf" srcId="{B806657E-C270-45BD-B965-CE9C45614F83}" destId="{9A3412DF-919B-4064-9A4D-23E2D380A5BF}" srcOrd="1" destOrd="0" presId="urn:microsoft.com/office/officeart/2005/8/layout/orgChart1"/>
    <dgm:cxn modelId="{B8C21D5B-CC32-40DF-B170-0C93380611F4}" type="presOf" srcId="{220792F8-6F7C-4336-8B03-53EC1D25ED46}" destId="{4D6815A3-9160-46C0-8D1D-54CEB3B77D39}" srcOrd="0" destOrd="0" presId="urn:microsoft.com/office/officeart/2005/8/layout/orgChart1"/>
    <dgm:cxn modelId="{1B77E75F-5DF0-410F-B970-C70D3EA809E7}" type="presOf" srcId="{C95F6AED-4A57-4009-97E6-79A6686DE9DF}" destId="{A2CA8E5E-5453-49A5-AB03-758F2B084547}" srcOrd="1" destOrd="0" presId="urn:microsoft.com/office/officeart/2005/8/layout/orgChart1"/>
    <dgm:cxn modelId="{C351ED61-59AE-485F-B84B-9CAB305EDDDF}" type="presOf" srcId="{80EB8F50-74A8-40BB-BC10-443F282C7071}" destId="{0AD22420-DEF4-4F79-BA88-9CBF6161B1C3}" srcOrd="1" destOrd="0" presId="urn:microsoft.com/office/officeart/2005/8/layout/orgChart1"/>
    <dgm:cxn modelId="{AD241142-10FD-4CE8-9288-52DCD7C382B4}" type="presOf" srcId="{0644420A-8A7B-4EDD-B1AC-6750DF86D784}" destId="{94937915-7CF6-498E-98A5-092730CAC2DE}" srcOrd="0" destOrd="0" presId="urn:microsoft.com/office/officeart/2005/8/layout/orgChart1"/>
    <dgm:cxn modelId="{F7AD6762-C93B-4169-8578-B746614FB531}" type="presOf" srcId="{220792F8-6F7C-4336-8B03-53EC1D25ED46}" destId="{9A0FCBCC-63AE-43F4-AEB4-C5B598F910D1}" srcOrd="1" destOrd="0" presId="urn:microsoft.com/office/officeart/2005/8/layout/orgChart1"/>
    <dgm:cxn modelId="{C3332443-6E2A-4F60-928C-9B56B0330A43}" type="presOf" srcId="{151B56B1-6339-4B7A-A4B0-20389CC2F289}" destId="{4338A8DA-7471-4717-B9D1-BFA422B2BC1B}" srcOrd="0" destOrd="0" presId="urn:microsoft.com/office/officeart/2005/8/layout/orgChart1"/>
    <dgm:cxn modelId="{DAEB1664-07B7-4FD5-B84A-37BC8B8BA8C9}" type="presOf" srcId="{D1CCAD87-2502-4ABD-841F-A062887FAEE7}" destId="{F491B416-EF72-4257-A22F-70BE83B69609}" srcOrd="1" destOrd="0" presId="urn:microsoft.com/office/officeart/2005/8/layout/orgChart1"/>
    <dgm:cxn modelId="{06A64744-1874-4347-9242-7C2C7A0CC30C}" type="presOf" srcId="{8014AC9C-8E4A-4045-A1E5-C9C9942ACA4D}" destId="{CFBC1458-F4A3-48A2-A24E-FA51585BA8D4}" srcOrd="0" destOrd="0" presId="urn:microsoft.com/office/officeart/2005/8/layout/orgChart1"/>
    <dgm:cxn modelId="{7C559A44-4536-4BAD-AEF9-A0F74903FA22}" type="presOf" srcId="{ED09D6AA-0831-40F1-AD34-9A93FBA450B6}" destId="{90E110E6-247A-4E19-9492-62B003C29B34}" srcOrd="0" destOrd="0" presId="urn:microsoft.com/office/officeart/2005/8/layout/orgChart1"/>
    <dgm:cxn modelId="{C3E04A65-7E04-4D8A-9F72-F02CBFCDCF92}" srcId="{F94CF613-F955-4E88-8261-C678B69D9976}" destId="{12D0645E-7865-45B3-A4D6-9D1AC0FB7EE3}" srcOrd="1" destOrd="0" parTransId="{5E5E16CE-CD95-4E49-8A6B-7B8FB71061A2}" sibTransId="{19B152A7-F7C9-4D9F-978A-6BE03539E23A}"/>
    <dgm:cxn modelId="{439B2367-202F-4FA6-AAFB-72F0B0E30644}" srcId="{F8D3D012-444C-4423-9797-BBDAE46DDA65}" destId="{B7F36140-A95A-4A2C-9FCE-8CD4BE44CD11}" srcOrd="1" destOrd="0" parTransId="{04C77C2E-7D52-424C-ADDE-EC0691AA60C9}" sibTransId="{945A800C-310D-4948-9053-D89B89BC2FBF}"/>
    <dgm:cxn modelId="{5A115847-6B5D-42F6-9F90-C1A3D42D48AB}" srcId="{9029DEE2-1B4D-47F6-AB31-D249D48A6C6B}" destId="{8014AC9C-8E4A-4045-A1E5-C9C9942ACA4D}" srcOrd="2" destOrd="0" parTransId="{2B4C3DE8-B561-430D-801C-3A44F602767A}" sibTransId="{30E1C476-F34A-4873-93FE-2D5AFAF2582B}"/>
    <dgm:cxn modelId="{C811BA69-1955-49DD-A6F3-2B6EF7B2ACA5}" type="presOf" srcId="{FE63226C-42F6-44FC-BD05-696188EDF436}" destId="{DE27F2F7-E146-46AD-882A-5DE9399C045C}" srcOrd="1" destOrd="0" presId="urn:microsoft.com/office/officeart/2005/8/layout/orgChart1"/>
    <dgm:cxn modelId="{FC94FD49-D6F7-4BC4-991A-38ACA320DD3C}" type="presOf" srcId="{B7F36140-A95A-4A2C-9FCE-8CD4BE44CD11}" destId="{8C75A0D6-C247-4086-AF87-75C6E9EC4F4C}" srcOrd="0" destOrd="0" presId="urn:microsoft.com/office/officeart/2005/8/layout/orgChart1"/>
    <dgm:cxn modelId="{A591056A-F233-47E7-82FE-914CBFDA1D5A}" srcId="{F8D3D012-444C-4423-9797-BBDAE46DDA65}" destId="{C95F6AED-4A57-4009-97E6-79A6686DE9DF}" srcOrd="2" destOrd="0" parTransId="{B55D8B1E-8F07-4674-BCE8-A8A3FBDA57D9}" sibTransId="{6DCA428D-8D90-4FFB-B88F-C9530562111E}"/>
    <dgm:cxn modelId="{1F4E626A-4178-4F60-AD0F-BC4366D1633B}" srcId="{8014AC9C-8E4A-4045-A1E5-C9C9942ACA4D}" destId="{E3EC6EE3-D88E-4E83-B80E-25FE9A95C409}" srcOrd="0" destOrd="0" parTransId="{0F0DB50D-2A99-4FCE-BA36-C9FEB600E23A}" sibTransId="{A370E001-5E78-4067-A967-B7363E3FCFD8}"/>
    <dgm:cxn modelId="{698A464A-03A7-49DF-87A7-58A5D486415A}" srcId="{220792F8-6F7C-4336-8B03-53EC1D25ED46}" destId="{F8D3D012-444C-4423-9797-BBDAE46DDA65}" srcOrd="2" destOrd="0" parTransId="{1A0A5EC2-6C41-45EE-BC72-C749A8D52EB2}" sibTransId="{13885E91-808D-4141-859F-C2A464968841}"/>
    <dgm:cxn modelId="{ED4FA56A-53C4-4950-964E-1B43A55C0AFE}" type="presOf" srcId="{738C4F3B-400C-4356-B31F-AA98C03ACAEB}" destId="{90254FC2-1305-4A22-8886-679B9F741174}" srcOrd="1" destOrd="0" presId="urn:microsoft.com/office/officeart/2005/8/layout/orgChart1"/>
    <dgm:cxn modelId="{5EB1FC6A-51F4-42C2-B2B5-A3ACFB02DA6C}" srcId="{B806657E-C270-45BD-B965-CE9C45614F83}" destId="{F94CF613-F955-4E88-8261-C678B69D9976}" srcOrd="0" destOrd="0" parTransId="{951DCF73-AFEF-4AD9-BF59-5974F5A24A6B}" sibTransId="{F777715E-6A6F-45EC-96D0-B09560D9B1B2}"/>
    <dgm:cxn modelId="{EAAB296D-8C91-48E6-921D-EA155053A5AE}" type="presOf" srcId="{B8FD1824-2CE6-48A2-AD1B-31D29D6A744E}" destId="{C997C0AF-153A-44A4-A3BD-6A8D5B428B42}" srcOrd="1" destOrd="0" presId="urn:microsoft.com/office/officeart/2005/8/layout/orgChart1"/>
    <dgm:cxn modelId="{6393AD4D-105C-48B1-9E83-8B8F5DB96561}" type="presOf" srcId="{946C9E28-0DA8-4307-A790-793E4CD93512}" destId="{9EA1F32B-9864-4AAE-85A7-C8DF6831434B}" srcOrd="0" destOrd="0" presId="urn:microsoft.com/office/officeart/2005/8/layout/orgChart1"/>
    <dgm:cxn modelId="{55C61C6E-CFBE-4851-A5F0-5400FC581D71}" type="presOf" srcId="{87A5CEB1-F87C-474A-BDFE-9A3F1CFE642E}" destId="{8844800C-88E1-43D9-8D3E-4D6C21D4F134}" srcOrd="1" destOrd="0" presId="urn:microsoft.com/office/officeart/2005/8/layout/orgChart1"/>
    <dgm:cxn modelId="{D1C3FD6F-FC68-4F1B-B04B-ADCCD479857F}" srcId="{F8D3D012-444C-4423-9797-BBDAE46DDA65}" destId="{80EB8F50-74A8-40BB-BC10-443F282C7071}" srcOrd="0" destOrd="0" parTransId="{D5E77993-DCF7-43D0-B161-B60AC48A2186}" sibTransId="{6D72AC40-3E2A-4495-AB15-7909D1649E17}"/>
    <dgm:cxn modelId="{2706C251-252B-48CC-8D4A-14599DEB8007}" srcId="{FC89F190-09AE-4C92-BEDB-942BB3960F4F}" destId="{F12996F8-FA92-4803-BEC9-4453231E2EBF}" srcOrd="0" destOrd="0" parTransId="{6EE27CFC-AB79-43A3-B9AF-4A917EB87631}" sibTransId="{428534E9-40A1-4EA3-8163-CBC2DD9F82CC}"/>
    <dgm:cxn modelId="{04279172-ACF3-4342-89EB-634040932B9B}" type="presOf" srcId="{6EE27CFC-AB79-43A3-B9AF-4A917EB87631}" destId="{77024F44-5D6C-4F77-A1EF-000C1B448E37}" srcOrd="0" destOrd="0" presId="urn:microsoft.com/office/officeart/2005/8/layout/orgChart1"/>
    <dgm:cxn modelId="{0755BF52-7A8A-4306-AE81-7E7240461C63}" type="presOf" srcId="{B1BEE62A-0B95-4F84-8565-F9C9F222A269}" destId="{7097860D-E5D1-4476-8A01-D4A6CC3008B2}" srcOrd="0" destOrd="0" presId="urn:microsoft.com/office/officeart/2005/8/layout/orgChart1"/>
    <dgm:cxn modelId="{46F71273-0246-4548-8DBB-FAB558003907}" type="presOf" srcId="{4F1F6665-49F3-4C8E-8A5F-4800429D0792}" destId="{0E78E781-C32B-4AAA-AB2C-43EC2CE814FA}" srcOrd="0" destOrd="0" presId="urn:microsoft.com/office/officeart/2005/8/layout/orgChart1"/>
    <dgm:cxn modelId="{55A29853-4556-44D5-B5E3-D5DE96C0B892}" type="presOf" srcId="{7815094B-5318-4A32-8086-46E2A5518FC2}" destId="{88102BDE-5151-4463-A338-705D3FC83F43}" srcOrd="0" destOrd="0" presId="urn:microsoft.com/office/officeart/2005/8/layout/orgChart1"/>
    <dgm:cxn modelId="{2CEF0D54-7F4C-4957-97C9-C608D9732EE1}" srcId="{B8FD1824-2CE6-48A2-AD1B-31D29D6A744E}" destId="{F64671D2-A1B1-4363-A2FE-29C8234DE00A}" srcOrd="2" destOrd="0" parTransId="{364254D9-5397-4797-BFC9-64D4A0DB405D}" sibTransId="{4165710E-67E3-4220-95B2-E3C8F44FDEF0}"/>
    <dgm:cxn modelId="{66464D74-526D-42A3-8DE1-5B56F645641C}" type="presOf" srcId="{8014AC9C-8E4A-4045-A1E5-C9C9942ACA4D}" destId="{1F9321AC-F198-474C-B852-B8FB69D629CA}" srcOrd="1" destOrd="0" presId="urn:microsoft.com/office/officeart/2005/8/layout/orgChart1"/>
    <dgm:cxn modelId="{27D6D275-B0B6-4D4A-B51B-DEB43B0828BA}" type="presOf" srcId="{0F0DB50D-2A99-4FCE-BA36-C9FEB600E23A}" destId="{D3A6F8B4-6193-4208-BC69-675785A3DA80}" srcOrd="0" destOrd="0" presId="urn:microsoft.com/office/officeart/2005/8/layout/orgChart1"/>
    <dgm:cxn modelId="{9A9A3458-B7B2-4CF2-9477-B2F9D60D9AF6}" srcId="{87A5CEB1-F87C-474A-BDFE-9A3F1CFE642E}" destId="{CF6C7011-12C4-4F67-A806-574775472CD7}" srcOrd="0" destOrd="0" parTransId="{3245929D-2104-4E92-80AB-890A67539CD5}" sibTransId="{8572ED3F-295C-42F2-BE9C-5C9C3BBDF6AC}"/>
    <dgm:cxn modelId="{BBE0DD79-94D2-4114-95FE-58C5ECB786A6}" type="presOf" srcId="{FC89F190-09AE-4C92-BEDB-942BB3960F4F}" destId="{5C85AA7B-8AE9-45FF-89BB-F86C39903295}" srcOrd="0" destOrd="0" presId="urn:microsoft.com/office/officeart/2005/8/layout/orgChart1"/>
    <dgm:cxn modelId="{863EF659-407B-45A0-96C4-46C03CB320E7}" type="presOf" srcId="{94AA215F-CDD6-4577-B892-EDC3648F0F3C}" destId="{A649C9A8-38E2-40A0-9053-4FB62A24EF7A}" srcOrd="1" destOrd="0" presId="urn:microsoft.com/office/officeart/2005/8/layout/orgChart1"/>
    <dgm:cxn modelId="{AC37FA79-608B-4CB0-8E52-F81B83E06748}" srcId="{87A5CEB1-F87C-474A-BDFE-9A3F1CFE642E}" destId="{EE76FEDB-DE27-4DFF-BDB2-58484E2F3964}" srcOrd="3" destOrd="0" parTransId="{4F1F6665-49F3-4C8E-8A5F-4800429D0792}" sibTransId="{27586282-F5D2-4CE3-879F-7DADBE9C694A}"/>
    <dgm:cxn modelId="{F3DC507C-A8EB-45E5-8B2C-669A94D00A50}" srcId="{9029DEE2-1B4D-47F6-AB31-D249D48A6C6B}" destId="{B806657E-C270-45BD-B965-CE9C45614F83}" srcOrd="0" destOrd="0" parTransId="{09A64A9D-89F3-4773-841C-7B02A91ABC01}" sibTransId="{8F66882D-01DF-4855-8929-7B6A3F1E33E0}"/>
    <dgm:cxn modelId="{648B637E-9355-49D7-8A44-22D47DFA99E0}" type="presOf" srcId="{4E8D4D7E-B5AD-405C-802F-E6FFA0E76BDC}" destId="{7E8A4F38-DDDA-4EFF-8044-9689B8D662A4}" srcOrd="0" destOrd="0" presId="urn:microsoft.com/office/officeart/2005/8/layout/orgChart1"/>
    <dgm:cxn modelId="{6672F783-CAFE-44A1-80C9-BB4FD5B9B732}" type="presOf" srcId="{F8D3D012-444C-4423-9797-BBDAE46DDA65}" destId="{410F4659-4560-44CF-8FBC-9D7BD229A858}" srcOrd="0" destOrd="0" presId="urn:microsoft.com/office/officeart/2005/8/layout/orgChart1"/>
    <dgm:cxn modelId="{17E05584-3686-4318-B73D-DBB170E3C283}" type="presOf" srcId="{292FBC7C-231C-41F0-A319-0F5F6F447063}" destId="{489E94B3-7FFA-40DD-8516-23FB8AA260D2}" srcOrd="0" destOrd="0" presId="urn:microsoft.com/office/officeart/2005/8/layout/orgChart1"/>
    <dgm:cxn modelId="{D7498684-F300-4839-80AB-288DF9F55EB5}" type="presOf" srcId="{CF6C7011-12C4-4F67-A806-574775472CD7}" destId="{334F058F-289D-43F2-AC6E-8127266AD204}" srcOrd="1" destOrd="0" presId="urn:microsoft.com/office/officeart/2005/8/layout/orgChart1"/>
    <dgm:cxn modelId="{74E6D385-0AE4-466F-A741-BFF503DB9902}" type="presOf" srcId="{B55D8B1E-8F07-4674-BCE8-A8A3FBDA57D9}" destId="{47CA293F-0718-4CFB-8E8B-A5AD074DD132}" srcOrd="0" destOrd="0" presId="urn:microsoft.com/office/officeart/2005/8/layout/orgChart1"/>
    <dgm:cxn modelId="{30747388-746C-48E4-A961-EC2C502A210D}" type="presOf" srcId="{B1BEE62A-0B95-4F84-8565-F9C9F222A269}" destId="{88105BD2-AE74-4D65-B314-AE18A15CEE72}" srcOrd="1" destOrd="0" presId="urn:microsoft.com/office/officeart/2005/8/layout/orgChart1"/>
    <dgm:cxn modelId="{E868A088-4B48-4BA1-A25A-2CC0513EC009}" type="presOf" srcId="{94AA215F-CDD6-4577-B892-EDC3648F0F3C}" destId="{72517353-3F42-452D-80B4-3D8136DA7356}" srcOrd="0" destOrd="0" presId="urn:microsoft.com/office/officeart/2005/8/layout/orgChart1"/>
    <dgm:cxn modelId="{FD80FD88-870D-4014-9389-897DF9192577}" type="presOf" srcId="{09E91FFB-1835-4840-9CED-7072C2C0D653}" destId="{77EE0C65-A22D-45E9-8463-537808F852B6}" srcOrd="0" destOrd="0" presId="urn:microsoft.com/office/officeart/2005/8/layout/orgChart1"/>
    <dgm:cxn modelId="{092AD58B-2115-4FD5-B5DA-E1EBAF20C4AE}" srcId="{B8FD1824-2CE6-48A2-AD1B-31D29D6A744E}" destId="{87B19AD8-B35F-46B9-9598-925E4C0CF2A6}" srcOrd="0" destOrd="0" parTransId="{AC9E2297-C3B2-412A-9B65-1DB2A6C3AA5E}" sibTransId="{E05D6016-0D38-482F-97A5-6A4CE191FF13}"/>
    <dgm:cxn modelId="{5C51BC8C-31B0-4304-A6E9-38AE1CCC10DB}" type="presOf" srcId="{9029DEE2-1B4D-47F6-AB31-D249D48A6C6B}" destId="{58B7630C-F34D-422B-9720-94C28354EAB2}" srcOrd="0" destOrd="0" presId="urn:microsoft.com/office/officeart/2005/8/layout/orgChart1"/>
    <dgm:cxn modelId="{FFE7558F-879F-4FE8-A265-9CADAB4AB118}" type="presOf" srcId="{3E0FBF01-399B-48A2-B67D-A08048DD5535}" destId="{4D400F1B-F386-43D1-8E4D-BFCD25626316}" srcOrd="0" destOrd="0" presId="urn:microsoft.com/office/officeart/2005/8/layout/orgChart1"/>
    <dgm:cxn modelId="{02030690-89C6-40C0-B9FF-80433C0A1BFF}" srcId="{220792F8-6F7C-4336-8B03-53EC1D25ED46}" destId="{5B5A4CDE-9E2B-4BB1-B71C-CE3BB051F2E4}" srcOrd="1" destOrd="0" parTransId="{016911CB-803A-4476-85A4-2FB5AC23A7C0}" sibTransId="{D5168803-A2A0-430F-BF60-509495E54BC8}"/>
    <dgm:cxn modelId="{FBFE1592-D0A9-4640-A9C6-079A2FF9EE18}" type="presOf" srcId="{7F41737F-EA9E-4435-AC30-62E25F8F828E}" destId="{C83048A1-BB41-43C4-9410-C20F1A5FDD73}" srcOrd="0" destOrd="0" presId="urn:microsoft.com/office/officeart/2005/8/layout/orgChart1"/>
    <dgm:cxn modelId="{92FDFC9A-4558-4AD6-A41B-8A1BBE69C45D}" type="presOf" srcId="{F4ECFBCE-3A56-468B-B451-B7F7173309EA}" destId="{21EBE863-D89F-4997-94CA-0F4300F7D026}" srcOrd="1" destOrd="0" presId="urn:microsoft.com/office/officeart/2005/8/layout/orgChart1"/>
    <dgm:cxn modelId="{C322A39D-F534-48E9-A156-06C437C400BA}" type="presOf" srcId="{12D0645E-7865-45B3-A4D6-9D1AC0FB7EE3}" destId="{7044996F-8CD8-4F9B-B52D-3A7E16747E4B}" srcOrd="1" destOrd="0" presId="urn:microsoft.com/office/officeart/2005/8/layout/orgChart1"/>
    <dgm:cxn modelId="{FFA97AA5-A174-43C1-BF54-40650ABB3A47}" type="presOf" srcId="{A956FD2D-79BD-483B-BA38-9F65CE7AAE3E}" destId="{771E2FA5-43BD-425A-8B1D-5E85D692CC7A}" srcOrd="0" destOrd="0" presId="urn:microsoft.com/office/officeart/2005/8/layout/orgChart1"/>
    <dgm:cxn modelId="{E02031A7-68FB-4F08-9EDA-F303DB2278FB}" type="presOf" srcId="{A203E8A7-A503-468B-B933-DEA5E030062D}" destId="{0BC4F965-AFF5-4B3C-B94B-A879B7CB00DC}" srcOrd="0" destOrd="0" presId="urn:microsoft.com/office/officeart/2005/8/layout/orgChart1"/>
    <dgm:cxn modelId="{218DC5A8-EC0E-452C-B0DB-62EEADD09863}" type="presOf" srcId="{9029DEE2-1B4D-47F6-AB31-D249D48A6C6B}" destId="{06A50DE1-EB3D-4F49-8695-1925B73D12E9}" srcOrd="1" destOrd="0" presId="urn:microsoft.com/office/officeart/2005/8/layout/orgChart1"/>
    <dgm:cxn modelId="{22025CAA-3807-49C1-984D-DA786DE6C451}" type="presOf" srcId="{B8FD1824-2CE6-48A2-AD1B-31D29D6A744E}" destId="{45E6D7E6-FE7B-4A54-9695-8CF5DED7F686}" srcOrd="0" destOrd="0" presId="urn:microsoft.com/office/officeart/2005/8/layout/orgChart1"/>
    <dgm:cxn modelId="{42679CAC-83B8-494F-A109-E1F379622D52}" type="presOf" srcId="{4A455868-0ED1-4F4C-8EDB-7E5454074238}" destId="{A90A4DAE-5221-443D-BB86-258A731801CA}" srcOrd="0" destOrd="0" presId="urn:microsoft.com/office/officeart/2005/8/layout/orgChart1"/>
    <dgm:cxn modelId="{03B165AD-B31E-41AA-A505-F7D8C6B6AB00}" srcId="{F94CF613-F955-4E88-8261-C678B69D9976}" destId="{A956FD2D-79BD-483B-BA38-9F65CE7AAE3E}" srcOrd="3" destOrd="0" parTransId="{151B56B1-6339-4B7A-A4B0-20389CC2F289}" sibTransId="{A0C1E52F-6FFD-48D6-8974-A004CEF1FE2B}"/>
    <dgm:cxn modelId="{D6FE98AE-F346-4090-BDC9-D5C8AEE7134A}" type="presOf" srcId="{EE76FEDB-DE27-4DFF-BDB2-58484E2F3964}" destId="{710083F9-2A15-4EB6-BD11-AF2FD22AE945}" srcOrd="1" destOrd="0" presId="urn:microsoft.com/office/officeart/2005/8/layout/orgChart1"/>
    <dgm:cxn modelId="{667A50B0-F08F-4D96-92F5-83B991ED6BC9}" srcId="{9029DEE2-1B4D-47F6-AB31-D249D48A6C6B}" destId="{A203E8A7-A503-468B-B933-DEA5E030062D}" srcOrd="1" destOrd="0" parTransId="{4A455868-0ED1-4F4C-8EDB-7E5454074238}" sibTransId="{9EFFA87C-2658-407E-B623-CA85103830F2}"/>
    <dgm:cxn modelId="{2F1B49BF-D927-4EF2-8349-4B7CAB195D27}" type="presOf" srcId="{738C4F3B-400C-4356-B31F-AA98C03ACAEB}" destId="{14DCE983-A7B0-479D-B2BA-167099C8F07A}" srcOrd="0" destOrd="0" presId="urn:microsoft.com/office/officeart/2005/8/layout/orgChart1"/>
    <dgm:cxn modelId="{F9CF7CC2-2B71-40EA-A1AB-BB0BA18DB25B}" type="presOf" srcId="{AC9E2297-C3B2-412A-9B65-1DB2A6C3AA5E}" destId="{8B05380B-B513-4581-B5C5-FCF59B866DC0}" srcOrd="0" destOrd="0" presId="urn:microsoft.com/office/officeart/2005/8/layout/orgChart1"/>
    <dgm:cxn modelId="{B25E35C7-88DE-43C1-AC70-FB37291899B6}" type="presOf" srcId="{FE63226C-42F6-44FC-BD05-696188EDF436}" destId="{F0658511-7F4A-49DE-912A-3C0EF3E6FE53}" srcOrd="0" destOrd="0" presId="urn:microsoft.com/office/officeart/2005/8/layout/orgChart1"/>
    <dgm:cxn modelId="{23ABC5C7-52EA-46DB-87D9-2F31C57AF6CC}" srcId="{220792F8-6F7C-4336-8B03-53EC1D25ED46}" destId="{87A5CEB1-F87C-474A-BDFE-9A3F1CFE642E}" srcOrd="4" destOrd="0" parTransId="{0644420A-8A7B-4EDD-B1AC-6750DF86D784}" sibTransId="{0F1D796A-8083-4F13-86C4-7D84F2583C53}"/>
    <dgm:cxn modelId="{D966C7C7-1A0A-4CCE-B27D-5DC7BCA07E02}" type="presOf" srcId="{5AD88AB2-397E-4D3C-A02F-BE5767AE0089}" destId="{E34838C3-57DB-4426-AAF5-E48CD3D12447}" srcOrd="1" destOrd="0" presId="urn:microsoft.com/office/officeart/2005/8/layout/orgChart1"/>
    <dgm:cxn modelId="{28C2E8C9-90FB-48D1-A906-C29F3E249568}" srcId="{A203E8A7-A503-468B-B933-DEA5E030062D}" destId="{220792F8-6F7C-4336-8B03-53EC1D25ED46}" srcOrd="0" destOrd="0" parTransId="{4E8D4D7E-B5AD-405C-802F-E6FFA0E76BDC}" sibTransId="{80EC4B3D-62A0-4D70-B83C-704881E44C7E}"/>
    <dgm:cxn modelId="{69D1E9CA-11B1-4AB9-9869-DBBE41DA5639}" type="presOf" srcId="{F64671D2-A1B1-4363-A2FE-29C8234DE00A}" destId="{FCC2D243-37CC-4949-8F2F-F1156B7E149F}" srcOrd="1" destOrd="0" presId="urn:microsoft.com/office/officeart/2005/8/layout/orgChart1"/>
    <dgm:cxn modelId="{B53F7ECC-B365-431B-BE8B-B54E4297F1ED}" type="presOf" srcId="{E3EC6EE3-D88E-4E83-B80E-25FE9A95C409}" destId="{61C0A5DE-AF9E-4763-A817-46AC7795BB0E}" srcOrd="0" destOrd="0" presId="urn:microsoft.com/office/officeart/2005/8/layout/orgChart1"/>
    <dgm:cxn modelId="{A88C7ECC-F7DD-4E3E-B762-12D38622ADD5}" type="presOf" srcId="{32D4E736-3396-45A0-ACEB-A8089E378181}" destId="{18CB5CC0-900B-499C-B511-D38CBAE8D614}" srcOrd="0" destOrd="0" presId="urn:microsoft.com/office/officeart/2005/8/layout/orgChart1"/>
    <dgm:cxn modelId="{B0DF6DCE-1C1D-4372-A84F-C7E8AD8D5F0A}" type="presOf" srcId="{87B19AD8-B35F-46B9-9598-925E4C0CF2A6}" destId="{4F6346EB-F906-4B81-8F70-52FCEEE757C6}" srcOrd="0" destOrd="0" presId="urn:microsoft.com/office/officeart/2005/8/layout/orgChart1"/>
    <dgm:cxn modelId="{7A1B59CE-B036-46C4-B2C6-E4EAA643FCAE}" srcId="{F94CF613-F955-4E88-8261-C678B69D9976}" destId="{FE63226C-42F6-44FC-BD05-696188EDF436}" srcOrd="0" destOrd="0" parTransId="{30E9E485-18A1-4071-9143-A96CBD0B93E7}" sibTransId="{A9BD7497-2CCB-4795-BDCE-E45AD304882C}"/>
    <dgm:cxn modelId="{C6A1BDCE-6C77-4F93-BFDC-89748B4B16B0}" type="presOf" srcId="{EFD2C402-2944-457F-8BEA-868FAC6351D7}" destId="{E2375A17-9E64-4F68-986C-BEAD263AF9BA}" srcOrd="0" destOrd="0" presId="urn:microsoft.com/office/officeart/2005/8/layout/orgChart1"/>
    <dgm:cxn modelId="{9DB6A6CF-47C6-4BC2-8404-182848E40BA1}" srcId="{E3EC6EE3-D88E-4E83-B80E-25FE9A95C409}" destId="{94AA215F-CDD6-4577-B892-EDC3648F0F3C}" srcOrd="1" destOrd="0" parTransId="{32D4E736-3396-45A0-ACEB-A8089E378181}" sibTransId="{A60A85EF-6E89-4408-BC7A-1056FF40D7A8}"/>
    <dgm:cxn modelId="{ED9107D2-FDA2-4431-AE41-4E5877EFDE91}" type="presOf" srcId="{5E5E16CE-CD95-4E49-8A6B-7B8FB71061A2}" destId="{572380C7-B510-4EF0-95CF-62970BF6899C}" srcOrd="0" destOrd="0" presId="urn:microsoft.com/office/officeart/2005/8/layout/orgChart1"/>
    <dgm:cxn modelId="{4206F4D4-C7CE-4F35-81E3-FEE27C85C5EE}" srcId="{220792F8-6F7C-4336-8B03-53EC1D25ED46}" destId="{FC89F190-09AE-4C92-BEDB-942BB3960F4F}" srcOrd="3" destOrd="0" parTransId="{7F41737F-EA9E-4435-AC30-62E25F8F828E}" sibTransId="{46F57DF8-8927-4FE8-BA4A-2719C7D8EE02}"/>
    <dgm:cxn modelId="{A90CC6D5-E5F0-48B3-B006-AEDAFEE8D078}" type="presOf" srcId="{F12996F8-FA92-4803-BEC9-4453231E2EBF}" destId="{168E6B71-51E8-4315-BD2E-2D39EB8C97BB}" srcOrd="1" destOrd="0" presId="urn:microsoft.com/office/officeart/2005/8/layout/orgChart1"/>
    <dgm:cxn modelId="{2239FAD7-66D0-4A7B-B4B5-48238D0205DF}" type="presOf" srcId="{946C9E28-0DA8-4307-A790-793E4CD93512}" destId="{C535C28B-7F25-451C-96EA-5F4F0CC1647F}" srcOrd="1" destOrd="0" presId="urn:microsoft.com/office/officeart/2005/8/layout/orgChart1"/>
    <dgm:cxn modelId="{4B88C9DA-3CED-4AC8-B8E8-FCD3E9AD7EC9}" type="presOf" srcId="{3245929D-2104-4E92-80AB-890A67539CD5}" destId="{C3B3C12E-D279-418B-8204-C78374DD698B}" srcOrd="0" destOrd="0" presId="urn:microsoft.com/office/officeart/2005/8/layout/orgChart1"/>
    <dgm:cxn modelId="{82F5F1DB-85AD-46AE-82B7-F97DE2FC6263}" type="presOf" srcId="{25EABA51-4FD5-47E2-8EDF-3D1CCD6BCE55}" destId="{6749830F-883D-43B9-84C3-96B514F128E5}" srcOrd="0" destOrd="0" presId="urn:microsoft.com/office/officeart/2005/8/layout/orgChart1"/>
    <dgm:cxn modelId="{59BB59DC-B0E7-46CD-B1D4-28D72FE50F2B}" type="presOf" srcId="{DB3179D2-5029-4CBB-A7E4-EE6CD40EF3CC}" destId="{B3B2E80D-0D89-4349-98A8-9E1FB40F955E}" srcOrd="0" destOrd="0" presId="urn:microsoft.com/office/officeart/2005/8/layout/orgChart1"/>
    <dgm:cxn modelId="{4E6ACCDC-DC19-44E2-AEB3-71492D063A9E}" srcId="{9029DEE2-1B4D-47F6-AB31-D249D48A6C6B}" destId="{946C9E28-0DA8-4307-A790-793E4CD93512}" srcOrd="3" destOrd="0" parTransId="{09E91FFB-1835-4840-9CED-7072C2C0D653}" sibTransId="{5144AD29-9B02-4E51-ABCF-3E85E8C6AC8C}"/>
    <dgm:cxn modelId="{C37234DD-E5FB-4B2C-B763-82B362E1FDB7}" type="presOf" srcId="{EE76FEDB-DE27-4DFF-BDB2-58484E2F3964}" destId="{63270C19-3449-44A9-BFBE-197CD1AE5CE5}" srcOrd="0" destOrd="0" presId="urn:microsoft.com/office/officeart/2005/8/layout/orgChart1"/>
    <dgm:cxn modelId="{5D645DDD-352F-4BFB-A1AA-B5035DE88CEE}" type="presOf" srcId="{F7F351AC-5F1D-480B-ADA6-886176A2E1C9}" destId="{1BDC3319-AC9C-4CA8-B075-528CED1C78A7}" srcOrd="0" destOrd="0" presId="urn:microsoft.com/office/officeart/2005/8/layout/orgChart1"/>
    <dgm:cxn modelId="{7A8144DF-DC16-4ABA-BF60-337833FAEB35}" srcId="{FC89F190-09AE-4C92-BEDB-942BB3960F4F}" destId="{738C4F3B-400C-4356-B31F-AA98C03ACAEB}" srcOrd="2" destOrd="0" parTransId="{6FCF7516-F205-4DE7-8B55-71A71C04FC4F}" sibTransId="{A188FF02-9C8A-496D-B3B5-25076496A34D}"/>
    <dgm:cxn modelId="{4AFD67DF-1797-4084-ACDC-E95E709ACBBB}" type="presOf" srcId="{F8D3D012-444C-4423-9797-BBDAE46DDA65}" destId="{1019FB65-4396-4169-BBE9-63867A012FFD}" srcOrd="1" destOrd="0" presId="urn:microsoft.com/office/officeart/2005/8/layout/orgChart1"/>
    <dgm:cxn modelId="{B8451FE3-8163-4BA7-86A7-7F9A8E36AAFD}" type="presOf" srcId="{581E7975-9A58-4238-A613-A64CEE8300F8}" destId="{CA9D1E0C-E014-4E29-BDD6-C55D5BDD39C4}" srcOrd="0" destOrd="0" presId="urn:microsoft.com/office/officeart/2005/8/layout/orgChart1"/>
    <dgm:cxn modelId="{E33DD9E3-4F4D-4A9B-A063-24E7DED92C2C}" type="presOf" srcId="{6FCF7516-F205-4DE7-8B55-71A71C04FC4F}" destId="{2F35B033-220E-416F-8BCD-EDC6C32ED059}" srcOrd="0" destOrd="0" presId="urn:microsoft.com/office/officeart/2005/8/layout/orgChart1"/>
    <dgm:cxn modelId="{2AFD89E4-A99E-4878-B4C4-A0FC2F93D872}" type="presOf" srcId="{06B2C5B7-D3E4-4F5D-9D95-E7CEC1665C3B}" destId="{D5A9D762-1E5F-4083-A78A-B6D79203A589}" srcOrd="0" destOrd="0" presId="urn:microsoft.com/office/officeart/2005/8/layout/orgChart1"/>
    <dgm:cxn modelId="{35DFB6E5-457D-4CBA-A092-8B8B31A4AB08}" type="presOf" srcId="{581E7975-9A58-4238-A613-A64CEE8300F8}" destId="{54CFA545-B2C8-4204-B99A-9671CFA19697}" srcOrd="1" destOrd="0" presId="urn:microsoft.com/office/officeart/2005/8/layout/orgChart1"/>
    <dgm:cxn modelId="{1004C2E7-3001-40EE-A560-EE6A8F67828E}" type="presOf" srcId="{FBD2DCF9-C9FC-4D7A-B8DF-FB108A9D07F1}" destId="{3DCB2318-7BBE-4513-A48A-B0ADC0D613F9}" srcOrd="0" destOrd="0" presId="urn:microsoft.com/office/officeart/2005/8/layout/orgChart1"/>
    <dgm:cxn modelId="{3455E4E7-23E8-49BE-A06A-78E31F7897CE}" type="presOf" srcId="{A203E8A7-A503-468B-B933-DEA5E030062D}" destId="{508EE0B2-7A12-42F8-88CA-1226DC099A66}" srcOrd="1" destOrd="0" presId="urn:microsoft.com/office/officeart/2005/8/layout/orgChart1"/>
    <dgm:cxn modelId="{E04870EE-1C6D-4DF1-80F8-59E11839B049}" type="presOf" srcId="{D5E77993-DCF7-43D0-B161-B60AC48A2186}" destId="{27A01C91-B967-481A-80EE-32950F8AA902}" srcOrd="0" destOrd="0" presId="urn:microsoft.com/office/officeart/2005/8/layout/orgChart1"/>
    <dgm:cxn modelId="{13E4F5EF-37E6-4230-AA11-14E1311DAD7B}" type="presOf" srcId="{B7F36140-A95A-4A2C-9FCE-8CD4BE44CD11}" destId="{1B21E737-C895-46A9-93CA-5DB0322433E6}" srcOrd="1" destOrd="0" presId="urn:microsoft.com/office/officeart/2005/8/layout/orgChart1"/>
    <dgm:cxn modelId="{0BD011F0-3350-432A-A0C9-2DFFD5BB4CD0}" srcId="{220792F8-6F7C-4336-8B03-53EC1D25ED46}" destId="{D1CCAD87-2502-4ABD-841F-A062887FAEE7}" srcOrd="0" destOrd="0" parTransId="{F7F351AC-5F1D-480B-ADA6-886176A2E1C9}" sibTransId="{B33AC7A3-B1EC-4C54-8BE1-8E3EC53A28CC}"/>
    <dgm:cxn modelId="{A5BD6BF0-1D9E-45ED-8D6B-11114996F536}" type="presOf" srcId="{2E2668CE-42B5-4A00-B2C1-746C5B5547CD}" destId="{7E2E4540-29D0-4526-B785-4613A45C5AD1}" srcOrd="0" destOrd="0" presId="urn:microsoft.com/office/officeart/2005/8/layout/orgChart1"/>
    <dgm:cxn modelId="{613479F0-8574-44D4-A970-813265262243}" type="presOf" srcId="{11F5495A-E300-44D4-8643-33D7AAB30A8C}" destId="{6859659E-352F-4AFB-B6C6-B42B692C0A06}" srcOrd="0" destOrd="0" presId="urn:microsoft.com/office/officeart/2005/8/layout/orgChart1"/>
    <dgm:cxn modelId="{32064DF3-12D4-401E-97B2-A616A389D0E6}" type="presOf" srcId="{87B19AD8-B35F-46B9-9598-925E4C0CF2A6}" destId="{5796DB80-2D30-4734-9920-331F84122F27}" srcOrd="1" destOrd="0" presId="urn:microsoft.com/office/officeart/2005/8/layout/orgChart1"/>
    <dgm:cxn modelId="{FEA0EDF3-AF9B-4B30-A8A2-B5952D383362}" type="presOf" srcId="{25EABA51-4FD5-47E2-8EDF-3D1CCD6BCE55}" destId="{7897037F-EC0E-44B4-8029-66F8FF19FE03}" srcOrd="1" destOrd="0" presId="urn:microsoft.com/office/officeart/2005/8/layout/orgChart1"/>
    <dgm:cxn modelId="{ACFDC9F4-74D6-4841-A21E-4E400E744627}" type="presOf" srcId="{2B4C3DE8-B561-430D-801C-3A44F602767A}" destId="{A3E40403-94C1-46C0-A253-723E1A319C2A}" srcOrd="0" destOrd="0" presId="urn:microsoft.com/office/officeart/2005/8/layout/orgChart1"/>
    <dgm:cxn modelId="{9F69F1F5-E1D3-4AE6-9F54-7E71C889F2DA}" type="presOf" srcId="{A956FD2D-79BD-483B-BA38-9F65CE7AAE3E}" destId="{34273DFA-985A-496A-A247-B37A8E57E126}" srcOrd="1" destOrd="0" presId="urn:microsoft.com/office/officeart/2005/8/layout/orgChart1"/>
    <dgm:cxn modelId="{5ABDFFF7-39B3-4ACD-9A0B-F12A964E8FCF}" type="presOf" srcId="{F64671D2-A1B1-4363-A2FE-29C8234DE00A}" destId="{CCF46344-DF7E-4A9F-8F3E-F6555CB5CF39}" srcOrd="0" destOrd="0" presId="urn:microsoft.com/office/officeart/2005/8/layout/orgChart1"/>
    <dgm:cxn modelId="{4D9F2AF8-51CE-41BA-85FA-AFD959C64FCF}" type="presOf" srcId="{CF6C7011-12C4-4F67-A806-574775472CD7}" destId="{1FD9B15C-9A19-4C28-8C4D-35DBEA126721}" srcOrd="0" destOrd="0" presId="urn:microsoft.com/office/officeart/2005/8/layout/orgChart1"/>
    <dgm:cxn modelId="{29025FF8-CFE1-435E-89E1-B820A94D8319}" type="presOf" srcId="{87A5CEB1-F87C-474A-BDFE-9A3F1CFE642E}" destId="{F016A777-E03B-4999-B9F7-1F70B60A4A86}" srcOrd="0" destOrd="0" presId="urn:microsoft.com/office/officeart/2005/8/layout/orgChart1"/>
    <dgm:cxn modelId="{C02111FB-4597-42E6-B488-72E836A1C300}" type="presOf" srcId="{016911CB-803A-4476-85A4-2FB5AC23A7C0}" destId="{C07DF202-02D3-48B3-BEA1-20D82DD2AB62}" srcOrd="0" destOrd="0" presId="urn:microsoft.com/office/officeart/2005/8/layout/orgChart1"/>
    <dgm:cxn modelId="{F4BBA9FD-F888-48AC-B5FD-ECE08E1816B8}" type="presOf" srcId="{30E9E485-18A1-4071-9143-A96CBD0B93E7}" destId="{41AE2507-F067-4750-9667-0C38BF82944C}" srcOrd="0" destOrd="0" presId="urn:microsoft.com/office/officeart/2005/8/layout/orgChart1"/>
    <dgm:cxn modelId="{A56A71B9-E299-4CDD-956A-730CAC89E5B3}" type="presParOf" srcId="{7E2E4540-29D0-4526-B785-4613A45C5AD1}" destId="{12966EB2-0543-4DA5-BC7F-47898172EDD4}" srcOrd="0" destOrd="0" presId="urn:microsoft.com/office/officeart/2005/8/layout/orgChart1"/>
    <dgm:cxn modelId="{1BD86399-FA00-45A5-93CC-7F2319A5D81D}" type="presParOf" srcId="{12966EB2-0543-4DA5-BC7F-47898172EDD4}" destId="{FB2F9626-DD76-4C70-B791-FC6935D64542}" srcOrd="0" destOrd="0" presId="urn:microsoft.com/office/officeart/2005/8/layout/orgChart1"/>
    <dgm:cxn modelId="{85D2511D-005E-40B9-AFFD-04B04383021C}" type="presParOf" srcId="{FB2F9626-DD76-4C70-B791-FC6935D64542}" destId="{58B7630C-F34D-422B-9720-94C28354EAB2}" srcOrd="0" destOrd="0" presId="urn:microsoft.com/office/officeart/2005/8/layout/orgChart1"/>
    <dgm:cxn modelId="{89FC1F4E-24BD-49E1-80E0-A2E79C1F0E16}" type="presParOf" srcId="{FB2F9626-DD76-4C70-B791-FC6935D64542}" destId="{06A50DE1-EB3D-4F49-8695-1925B73D12E9}" srcOrd="1" destOrd="0" presId="urn:microsoft.com/office/officeart/2005/8/layout/orgChart1"/>
    <dgm:cxn modelId="{FD704BD7-9EFF-4DC9-9BED-057111110640}" type="presParOf" srcId="{12966EB2-0543-4DA5-BC7F-47898172EDD4}" destId="{E3987B81-8AF1-466F-95F9-EB2A317684F3}" srcOrd="1" destOrd="0" presId="urn:microsoft.com/office/officeart/2005/8/layout/orgChart1"/>
    <dgm:cxn modelId="{26D997BE-A26E-466F-B8AA-68957243189D}" type="presParOf" srcId="{E3987B81-8AF1-466F-95F9-EB2A317684F3}" destId="{2DF0CFE2-8695-4BA1-BED1-8F19615EEED4}" srcOrd="0" destOrd="0" presId="urn:microsoft.com/office/officeart/2005/8/layout/orgChart1"/>
    <dgm:cxn modelId="{6C1B9E6C-0D6F-4470-8639-22493C5D366F}" type="presParOf" srcId="{E3987B81-8AF1-466F-95F9-EB2A317684F3}" destId="{2FB1D1F7-386C-4097-899B-9570E5287B4D}" srcOrd="1" destOrd="0" presId="urn:microsoft.com/office/officeart/2005/8/layout/orgChart1"/>
    <dgm:cxn modelId="{1A2BF45A-E007-4AA9-976C-877880135AE6}" type="presParOf" srcId="{2FB1D1F7-386C-4097-899B-9570E5287B4D}" destId="{AB860CFA-A8DE-45E2-9A15-56205C1EFC01}" srcOrd="0" destOrd="0" presId="urn:microsoft.com/office/officeart/2005/8/layout/orgChart1"/>
    <dgm:cxn modelId="{7F08B3D7-436B-4F0A-A568-E967EA580A3F}" type="presParOf" srcId="{AB860CFA-A8DE-45E2-9A15-56205C1EFC01}" destId="{064B8E83-FBEF-4672-AF1E-92ECECE9779D}" srcOrd="0" destOrd="0" presId="urn:microsoft.com/office/officeart/2005/8/layout/orgChart1"/>
    <dgm:cxn modelId="{9EA9DC7E-0839-4B99-BC42-29941CBBFD34}" type="presParOf" srcId="{AB860CFA-A8DE-45E2-9A15-56205C1EFC01}" destId="{9A3412DF-919B-4064-9A4D-23E2D380A5BF}" srcOrd="1" destOrd="0" presId="urn:microsoft.com/office/officeart/2005/8/layout/orgChart1"/>
    <dgm:cxn modelId="{453535CD-49DE-440D-B0FC-7FEF691599F3}" type="presParOf" srcId="{2FB1D1F7-386C-4097-899B-9570E5287B4D}" destId="{29591638-F197-4502-8C03-3C9FA497974C}" srcOrd="1" destOrd="0" presId="urn:microsoft.com/office/officeart/2005/8/layout/orgChart1"/>
    <dgm:cxn modelId="{E5F0DB7E-BC9A-4B9F-9B9E-D732CFEB0A5E}" type="presParOf" srcId="{29591638-F197-4502-8C03-3C9FA497974C}" destId="{27184AC1-A1E7-4E64-A5CD-49A16812032B}" srcOrd="0" destOrd="0" presId="urn:microsoft.com/office/officeart/2005/8/layout/orgChart1"/>
    <dgm:cxn modelId="{1795815A-709F-4D53-9D6E-E416B2FF17D4}" type="presParOf" srcId="{29591638-F197-4502-8C03-3C9FA497974C}" destId="{9FB9194B-BDA3-45B0-83EE-7574540197E5}" srcOrd="1" destOrd="0" presId="urn:microsoft.com/office/officeart/2005/8/layout/orgChart1"/>
    <dgm:cxn modelId="{3A060DAD-EDBF-480E-86EA-007C5B4CBE85}" type="presParOf" srcId="{9FB9194B-BDA3-45B0-83EE-7574540197E5}" destId="{65B35084-1196-449B-87DB-3C0CF71537C2}" srcOrd="0" destOrd="0" presId="urn:microsoft.com/office/officeart/2005/8/layout/orgChart1"/>
    <dgm:cxn modelId="{6E2052A0-100C-4AC8-B84A-0E81970976E5}" type="presParOf" srcId="{65B35084-1196-449B-87DB-3C0CF71537C2}" destId="{D72F10C2-942B-4CDE-9B14-CA912D9C1DF2}" srcOrd="0" destOrd="0" presId="urn:microsoft.com/office/officeart/2005/8/layout/orgChart1"/>
    <dgm:cxn modelId="{2424D652-0214-4F3B-9BF4-5EDBAC25AFB1}" type="presParOf" srcId="{65B35084-1196-449B-87DB-3C0CF71537C2}" destId="{BD8E0DAF-A495-4648-996C-9F407C82451D}" srcOrd="1" destOrd="0" presId="urn:microsoft.com/office/officeart/2005/8/layout/orgChart1"/>
    <dgm:cxn modelId="{4B639B40-696B-4947-9BAB-60E98A6BEC2F}" type="presParOf" srcId="{9FB9194B-BDA3-45B0-83EE-7574540197E5}" destId="{33081AE2-EF52-493A-89CA-C9FB6CA3BD7B}" srcOrd="1" destOrd="0" presId="urn:microsoft.com/office/officeart/2005/8/layout/orgChart1"/>
    <dgm:cxn modelId="{5D2D25AD-165F-4D64-BE5E-C84840071C1A}" type="presParOf" srcId="{33081AE2-EF52-493A-89CA-C9FB6CA3BD7B}" destId="{41AE2507-F067-4750-9667-0C38BF82944C}" srcOrd="0" destOrd="0" presId="urn:microsoft.com/office/officeart/2005/8/layout/orgChart1"/>
    <dgm:cxn modelId="{11143ADC-A40E-4314-BA4D-436493C9447E}" type="presParOf" srcId="{33081AE2-EF52-493A-89CA-C9FB6CA3BD7B}" destId="{EBAE40D6-8E2D-4AE1-A258-E5020FBE34EE}" srcOrd="1" destOrd="0" presId="urn:microsoft.com/office/officeart/2005/8/layout/orgChart1"/>
    <dgm:cxn modelId="{359E1806-74B4-4315-96E7-7DC1BDDF9232}" type="presParOf" srcId="{EBAE40D6-8E2D-4AE1-A258-E5020FBE34EE}" destId="{BBE683A5-604D-4866-99B5-44576FBF57D7}" srcOrd="0" destOrd="0" presId="urn:microsoft.com/office/officeart/2005/8/layout/orgChart1"/>
    <dgm:cxn modelId="{14055030-4DF8-43AF-9EC5-29F7E2D2ABD5}" type="presParOf" srcId="{BBE683A5-604D-4866-99B5-44576FBF57D7}" destId="{F0658511-7F4A-49DE-912A-3C0EF3E6FE53}" srcOrd="0" destOrd="0" presId="urn:microsoft.com/office/officeart/2005/8/layout/orgChart1"/>
    <dgm:cxn modelId="{F0FAC153-3D8B-43F9-8586-08E6D79FA9D8}" type="presParOf" srcId="{BBE683A5-604D-4866-99B5-44576FBF57D7}" destId="{DE27F2F7-E146-46AD-882A-5DE9399C045C}" srcOrd="1" destOrd="0" presId="urn:microsoft.com/office/officeart/2005/8/layout/orgChart1"/>
    <dgm:cxn modelId="{A67E5AD0-62BF-4896-8A54-1210FD7E49FD}" type="presParOf" srcId="{EBAE40D6-8E2D-4AE1-A258-E5020FBE34EE}" destId="{902F1CC1-57CE-4664-87F4-873EE4699964}" srcOrd="1" destOrd="0" presId="urn:microsoft.com/office/officeart/2005/8/layout/orgChart1"/>
    <dgm:cxn modelId="{42A12510-EC39-4BAE-AB49-4B2F1D5B6006}" type="presParOf" srcId="{EBAE40D6-8E2D-4AE1-A258-E5020FBE34EE}" destId="{A0624804-184E-4F02-B894-2753EE777F12}" srcOrd="2" destOrd="0" presId="urn:microsoft.com/office/officeart/2005/8/layout/orgChart1"/>
    <dgm:cxn modelId="{6EEAB687-E961-43E3-B149-0AEBF5D2C821}" type="presParOf" srcId="{33081AE2-EF52-493A-89CA-C9FB6CA3BD7B}" destId="{572380C7-B510-4EF0-95CF-62970BF6899C}" srcOrd="2" destOrd="0" presId="urn:microsoft.com/office/officeart/2005/8/layout/orgChart1"/>
    <dgm:cxn modelId="{3416A42D-0D30-4A21-A796-F309AA24F6A7}" type="presParOf" srcId="{33081AE2-EF52-493A-89CA-C9FB6CA3BD7B}" destId="{F7599295-393D-43CD-A9B8-8651EF140CE0}" srcOrd="3" destOrd="0" presId="urn:microsoft.com/office/officeart/2005/8/layout/orgChart1"/>
    <dgm:cxn modelId="{763D5224-54BE-40A6-9B90-C96BD7098D10}" type="presParOf" srcId="{F7599295-393D-43CD-A9B8-8651EF140CE0}" destId="{E225A785-508D-4F7C-A0B8-8CE58358E8A3}" srcOrd="0" destOrd="0" presId="urn:microsoft.com/office/officeart/2005/8/layout/orgChart1"/>
    <dgm:cxn modelId="{F3848C42-DF52-4BB2-ABF0-77F37BD65C06}" type="presParOf" srcId="{E225A785-508D-4F7C-A0B8-8CE58358E8A3}" destId="{662E8102-E269-4031-912D-9C0CFE71A608}" srcOrd="0" destOrd="0" presId="urn:microsoft.com/office/officeart/2005/8/layout/orgChart1"/>
    <dgm:cxn modelId="{A98A6295-BC2E-4E15-9161-65797B3F05AE}" type="presParOf" srcId="{E225A785-508D-4F7C-A0B8-8CE58358E8A3}" destId="{7044996F-8CD8-4F9B-B52D-3A7E16747E4B}" srcOrd="1" destOrd="0" presId="urn:microsoft.com/office/officeart/2005/8/layout/orgChart1"/>
    <dgm:cxn modelId="{D119568A-4553-47C9-A585-783229EA2DF4}" type="presParOf" srcId="{F7599295-393D-43CD-A9B8-8651EF140CE0}" destId="{79767C15-8AF5-4347-8ACD-11D56C8A423E}" srcOrd="1" destOrd="0" presId="urn:microsoft.com/office/officeart/2005/8/layout/orgChart1"/>
    <dgm:cxn modelId="{6D4A3B50-A689-4084-BAD8-AEA9FCEA9AF6}" type="presParOf" srcId="{F7599295-393D-43CD-A9B8-8651EF140CE0}" destId="{2F2FBDFB-7E0C-4655-B845-A76512412F9D}" srcOrd="2" destOrd="0" presId="urn:microsoft.com/office/officeart/2005/8/layout/orgChart1"/>
    <dgm:cxn modelId="{72113018-CAB7-463D-A8E5-D6FAF39D947C}" type="presParOf" srcId="{33081AE2-EF52-493A-89CA-C9FB6CA3BD7B}" destId="{489E94B3-7FFA-40DD-8516-23FB8AA260D2}" srcOrd="4" destOrd="0" presId="urn:microsoft.com/office/officeart/2005/8/layout/orgChart1"/>
    <dgm:cxn modelId="{DAA9A43F-4C08-4F93-BD36-8CDD61983A88}" type="presParOf" srcId="{33081AE2-EF52-493A-89CA-C9FB6CA3BD7B}" destId="{768B0619-A223-4F47-8CE8-0B95700739BA}" srcOrd="5" destOrd="0" presId="urn:microsoft.com/office/officeart/2005/8/layout/orgChart1"/>
    <dgm:cxn modelId="{08370C90-0691-4203-B22C-F866D48CAD92}" type="presParOf" srcId="{768B0619-A223-4F47-8CE8-0B95700739BA}" destId="{7D6536AB-4E68-40F7-8622-E3700F779349}" srcOrd="0" destOrd="0" presId="urn:microsoft.com/office/officeart/2005/8/layout/orgChart1"/>
    <dgm:cxn modelId="{92ABE2CC-42CC-4958-AE92-D7E57099A012}" type="presParOf" srcId="{7D6536AB-4E68-40F7-8622-E3700F779349}" destId="{8CC94702-40D3-4939-AD70-E131F74287D1}" srcOrd="0" destOrd="0" presId="urn:microsoft.com/office/officeart/2005/8/layout/orgChart1"/>
    <dgm:cxn modelId="{CF42BCBF-AD64-49DA-B9C7-5FF3728D3D65}" type="presParOf" srcId="{7D6536AB-4E68-40F7-8622-E3700F779349}" destId="{21EBE863-D89F-4997-94CA-0F4300F7D026}" srcOrd="1" destOrd="0" presId="urn:microsoft.com/office/officeart/2005/8/layout/orgChart1"/>
    <dgm:cxn modelId="{A4A87B2B-56F4-4F43-8E37-B8D20757D7E0}" type="presParOf" srcId="{768B0619-A223-4F47-8CE8-0B95700739BA}" destId="{01D95750-AE8C-450D-9750-227136449D90}" srcOrd="1" destOrd="0" presId="urn:microsoft.com/office/officeart/2005/8/layout/orgChart1"/>
    <dgm:cxn modelId="{ECC028DB-4545-483C-9054-13E46AAD8BD3}" type="presParOf" srcId="{768B0619-A223-4F47-8CE8-0B95700739BA}" destId="{3E460EC5-5AC2-45F6-8F5B-33828C524B2F}" srcOrd="2" destOrd="0" presId="urn:microsoft.com/office/officeart/2005/8/layout/orgChart1"/>
    <dgm:cxn modelId="{486F4654-48F4-47D7-BB1D-3C890DC7ABBD}" type="presParOf" srcId="{33081AE2-EF52-493A-89CA-C9FB6CA3BD7B}" destId="{4338A8DA-7471-4717-B9D1-BFA422B2BC1B}" srcOrd="6" destOrd="0" presId="urn:microsoft.com/office/officeart/2005/8/layout/orgChart1"/>
    <dgm:cxn modelId="{0E157764-89C6-465E-8AE0-594E7377DDB2}" type="presParOf" srcId="{33081AE2-EF52-493A-89CA-C9FB6CA3BD7B}" destId="{CFA50861-8123-4B80-9A28-D183AFD08594}" srcOrd="7" destOrd="0" presId="urn:microsoft.com/office/officeart/2005/8/layout/orgChart1"/>
    <dgm:cxn modelId="{367D25AF-1663-43DC-8931-2C5EB4E2D1BC}" type="presParOf" srcId="{CFA50861-8123-4B80-9A28-D183AFD08594}" destId="{386DFF79-1C8B-43AD-92FC-BD70F603E232}" srcOrd="0" destOrd="0" presId="urn:microsoft.com/office/officeart/2005/8/layout/orgChart1"/>
    <dgm:cxn modelId="{C22B9196-2C53-4B98-AEEF-AF04D3B752D2}" type="presParOf" srcId="{386DFF79-1C8B-43AD-92FC-BD70F603E232}" destId="{771E2FA5-43BD-425A-8B1D-5E85D692CC7A}" srcOrd="0" destOrd="0" presId="urn:microsoft.com/office/officeart/2005/8/layout/orgChart1"/>
    <dgm:cxn modelId="{6983EE72-F319-4426-8771-BD348A442F4A}" type="presParOf" srcId="{386DFF79-1C8B-43AD-92FC-BD70F603E232}" destId="{34273DFA-985A-496A-A247-B37A8E57E126}" srcOrd="1" destOrd="0" presId="urn:microsoft.com/office/officeart/2005/8/layout/orgChart1"/>
    <dgm:cxn modelId="{352FB46D-F6A1-4539-8E99-CF5D722B9951}" type="presParOf" srcId="{CFA50861-8123-4B80-9A28-D183AFD08594}" destId="{3C9E917B-2080-4E4F-BF7A-8EC0AAE782CA}" srcOrd="1" destOrd="0" presId="urn:microsoft.com/office/officeart/2005/8/layout/orgChart1"/>
    <dgm:cxn modelId="{EEE89349-B4BB-46E9-A2ED-6251412E5FB5}" type="presParOf" srcId="{CFA50861-8123-4B80-9A28-D183AFD08594}" destId="{282C12F0-6595-40C9-9E5A-ED0346899E13}" srcOrd="2" destOrd="0" presId="urn:microsoft.com/office/officeart/2005/8/layout/orgChart1"/>
    <dgm:cxn modelId="{78486A71-DE01-436A-B0B5-C86E1A1E4CAC}" type="presParOf" srcId="{33081AE2-EF52-493A-89CA-C9FB6CA3BD7B}" destId="{B3B2E80D-0D89-4349-98A8-9E1FB40F955E}" srcOrd="8" destOrd="0" presId="urn:microsoft.com/office/officeart/2005/8/layout/orgChart1"/>
    <dgm:cxn modelId="{9E492443-1AFA-4758-B80A-4A227AD753A0}" type="presParOf" srcId="{33081AE2-EF52-493A-89CA-C9FB6CA3BD7B}" destId="{D316B11A-F142-419F-BF9B-E3593ABA8A50}" srcOrd="9" destOrd="0" presId="urn:microsoft.com/office/officeart/2005/8/layout/orgChart1"/>
    <dgm:cxn modelId="{2F54EDFE-31BE-4F67-9FCB-A29DDDB77878}" type="presParOf" srcId="{D316B11A-F142-419F-BF9B-E3593ABA8A50}" destId="{F777F075-6F05-4447-912A-C384237BD571}" srcOrd="0" destOrd="0" presId="urn:microsoft.com/office/officeart/2005/8/layout/orgChart1"/>
    <dgm:cxn modelId="{29691D0C-12C5-4BD7-934F-33A93E728368}" type="presParOf" srcId="{F777F075-6F05-4447-912A-C384237BD571}" destId="{D5A9D762-1E5F-4083-A78A-B6D79203A589}" srcOrd="0" destOrd="0" presId="urn:microsoft.com/office/officeart/2005/8/layout/orgChart1"/>
    <dgm:cxn modelId="{890CD714-F59F-4D77-96ED-820D250D1844}" type="presParOf" srcId="{F777F075-6F05-4447-912A-C384237BD571}" destId="{EB903027-4965-4077-BC34-744E56C460FF}" srcOrd="1" destOrd="0" presId="urn:microsoft.com/office/officeart/2005/8/layout/orgChart1"/>
    <dgm:cxn modelId="{0DCA2927-4C13-494A-88DA-7A84C8BE449E}" type="presParOf" srcId="{D316B11A-F142-419F-BF9B-E3593ABA8A50}" destId="{DE156E0E-9FAA-44E0-9CC5-1FEE46E0D263}" srcOrd="1" destOrd="0" presId="urn:microsoft.com/office/officeart/2005/8/layout/orgChart1"/>
    <dgm:cxn modelId="{D3C99898-49C4-4C7A-8409-DE5FE4716E14}" type="presParOf" srcId="{D316B11A-F142-419F-BF9B-E3593ABA8A50}" destId="{7011D7FC-8B4C-4B51-8599-6FB2088FC1E7}" srcOrd="2" destOrd="0" presId="urn:microsoft.com/office/officeart/2005/8/layout/orgChart1"/>
    <dgm:cxn modelId="{FDDE73E5-EE48-4C56-B904-97CDD87F2685}" type="presParOf" srcId="{9FB9194B-BDA3-45B0-83EE-7574540197E5}" destId="{793ABA27-D959-4A8F-8112-1B7936B1B91C}" srcOrd="2" destOrd="0" presId="urn:microsoft.com/office/officeart/2005/8/layout/orgChart1"/>
    <dgm:cxn modelId="{D6E1E5E2-48DD-4E60-8380-46CAC395107E}" type="presParOf" srcId="{2FB1D1F7-386C-4097-899B-9570E5287B4D}" destId="{8CCB67F9-F370-49D8-9FC9-71A01109CB56}" srcOrd="2" destOrd="0" presId="urn:microsoft.com/office/officeart/2005/8/layout/orgChart1"/>
    <dgm:cxn modelId="{531F28DE-35A6-4A0C-B13E-8B1590F5A30E}" type="presParOf" srcId="{E3987B81-8AF1-466F-95F9-EB2A317684F3}" destId="{A90A4DAE-5221-443D-BB86-258A731801CA}" srcOrd="2" destOrd="0" presId="urn:microsoft.com/office/officeart/2005/8/layout/orgChart1"/>
    <dgm:cxn modelId="{881299BA-310B-4B09-B37B-6525C7721E55}" type="presParOf" srcId="{E3987B81-8AF1-466F-95F9-EB2A317684F3}" destId="{243866A7-6279-4423-A7E9-D713E9906C4B}" srcOrd="3" destOrd="0" presId="urn:microsoft.com/office/officeart/2005/8/layout/orgChart1"/>
    <dgm:cxn modelId="{940E9A90-FA6B-4276-B411-200C28FF34A4}" type="presParOf" srcId="{243866A7-6279-4423-A7E9-D713E9906C4B}" destId="{890A83E7-A96A-463C-8A26-EFC05B65C028}" srcOrd="0" destOrd="0" presId="urn:microsoft.com/office/officeart/2005/8/layout/orgChart1"/>
    <dgm:cxn modelId="{F910F98E-E9C8-4FB3-8C52-F2E61B6F52A3}" type="presParOf" srcId="{890A83E7-A96A-463C-8A26-EFC05B65C028}" destId="{0BC4F965-AFF5-4B3C-B94B-A879B7CB00DC}" srcOrd="0" destOrd="0" presId="urn:microsoft.com/office/officeart/2005/8/layout/orgChart1"/>
    <dgm:cxn modelId="{868C77CF-C58B-4143-BCDA-162FD40C9795}" type="presParOf" srcId="{890A83E7-A96A-463C-8A26-EFC05B65C028}" destId="{508EE0B2-7A12-42F8-88CA-1226DC099A66}" srcOrd="1" destOrd="0" presId="urn:microsoft.com/office/officeart/2005/8/layout/orgChart1"/>
    <dgm:cxn modelId="{E172A536-9951-4400-A070-3786909FDFDF}" type="presParOf" srcId="{243866A7-6279-4423-A7E9-D713E9906C4B}" destId="{B2D335BD-744A-47B4-8E60-B0D99B0A7DBE}" srcOrd="1" destOrd="0" presId="urn:microsoft.com/office/officeart/2005/8/layout/orgChart1"/>
    <dgm:cxn modelId="{94B41301-B25C-4B51-A0BD-1467EAEDF4FE}" type="presParOf" srcId="{B2D335BD-744A-47B4-8E60-B0D99B0A7DBE}" destId="{7E8A4F38-DDDA-4EFF-8044-9689B8D662A4}" srcOrd="0" destOrd="0" presId="urn:microsoft.com/office/officeart/2005/8/layout/orgChart1"/>
    <dgm:cxn modelId="{AC994782-5819-4948-B4A9-7E008CB202EA}" type="presParOf" srcId="{B2D335BD-744A-47B4-8E60-B0D99B0A7DBE}" destId="{45D37FCA-DA1F-403C-A9C7-3DD871789115}" srcOrd="1" destOrd="0" presId="urn:microsoft.com/office/officeart/2005/8/layout/orgChart1"/>
    <dgm:cxn modelId="{B465DE3C-1454-4707-ABDA-69BC2CDDD544}" type="presParOf" srcId="{45D37FCA-DA1F-403C-A9C7-3DD871789115}" destId="{39FBCBEE-96EC-481C-B06D-DBFAABAB15C9}" srcOrd="0" destOrd="0" presId="urn:microsoft.com/office/officeart/2005/8/layout/orgChart1"/>
    <dgm:cxn modelId="{6E0A1A6B-A812-435C-9396-E97D855F5CC9}" type="presParOf" srcId="{39FBCBEE-96EC-481C-B06D-DBFAABAB15C9}" destId="{4D6815A3-9160-46C0-8D1D-54CEB3B77D39}" srcOrd="0" destOrd="0" presId="urn:microsoft.com/office/officeart/2005/8/layout/orgChart1"/>
    <dgm:cxn modelId="{338FBBEC-B93F-4A63-8BDB-35555AE2D023}" type="presParOf" srcId="{39FBCBEE-96EC-481C-B06D-DBFAABAB15C9}" destId="{9A0FCBCC-63AE-43F4-AEB4-C5B598F910D1}" srcOrd="1" destOrd="0" presId="urn:microsoft.com/office/officeart/2005/8/layout/orgChart1"/>
    <dgm:cxn modelId="{D1D0C68B-A094-48C0-8320-A15F128C0C21}" type="presParOf" srcId="{45D37FCA-DA1F-403C-A9C7-3DD871789115}" destId="{C323BC80-070A-47A4-BBEC-F5973F71400E}" srcOrd="1" destOrd="0" presId="urn:microsoft.com/office/officeart/2005/8/layout/orgChart1"/>
    <dgm:cxn modelId="{07434384-AFF6-4F0A-AC33-5BFE26B2BECC}" type="presParOf" srcId="{C323BC80-070A-47A4-BBEC-F5973F71400E}" destId="{1BDC3319-AC9C-4CA8-B075-528CED1C78A7}" srcOrd="0" destOrd="0" presId="urn:microsoft.com/office/officeart/2005/8/layout/orgChart1"/>
    <dgm:cxn modelId="{D527AB81-F59F-4554-8167-9DADF7DC49DD}" type="presParOf" srcId="{C323BC80-070A-47A4-BBEC-F5973F71400E}" destId="{A82CE335-A02F-4B0C-808A-1FFFF520CEF3}" srcOrd="1" destOrd="0" presId="urn:microsoft.com/office/officeart/2005/8/layout/orgChart1"/>
    <dgm:cxn modelId="{09019FA4-FE0F-4556-BDDD-53739F1DCCA3}" type="presParOf" srcId="{A82CE335-A02F-4B0C-808A-1FFFF520CEF3}" destId="{63ED2BE3-9F40-4465-9DD6-9C00BE898BE9}" srcOrd="0" destOrd="0" presId="urn:microsoft.com/office/officeart/2005/8/layout/orgChart1"/>
    <dgm:cxn modelId="{BDF52B99-CE42-4193-84D3-91A659EF54B2}" type="presParOf" srcId="{63ED2BE3-9F40-4465-9DD6-9C00BE898BE9}" destId="{86BD2728-C369-4021-83FA-7946A9815F51}" srcOrd="0" destOrd="0" presId="urn:microsoft.com/office/officeart/2005/8/layout/orgChart1"/>
    <dgm:cxn modelId="{F4B23F8B-E8C0-4465-9A54-3A81645C8C8F}" type="presParOf" srcId="{63ED2BE3-9F40-4465-9DD6-9C00BE898BE9}" destId="{F491B416-EF72-4257-A22F-70BE83B69609}" srcOrd="1" destOrd="0" presId="urn:microsoft.com/office/officeart/2005/8/layout/orgChart1"/>
    <dgm:cxn modelId="{760BFD24-E6FB-48A7-BDA7-30949F646E49}" type="presParOf" srcId="{A82CE335-A02F-4B0C-808A-1FFFF520CEF3}" destId="{FB79F4FA-B6E9-485D-BD48-5E2D4D7939D7}" srcOrd="1" destOrd="0" presId="urn:microsoft.com/office/officeart/2005/8/layout/orgChart1"/>
    <dgm:cxn modelId="{34E1DD7D-D1E1-4C0B-85FD-354BCC08A215}" type="presParOf" srcId="{A82CE335-A02F-4B0C-808A-1FFFF520CEF3}" destId="{9D6A5329-06CA-45C5-89B7-370B3B6F15CB}" srcOrd="2" destOrd="0" presId="urn:microsoft.com/office/officeart/2005/8/layout/orgChart1"/>
    <dgm:cxn modelId="{3719595E-0720-4545-B78C-09816A040A24}" type="presParOf" srcId="{C323BC80-070A-47A4-BBEC-F5973F71400E}" destId="{C07DF202-02D3-48B3-BEA1-20D82DD2AB62}" srcOrd="2" destOrd="0" presId="urn:microsoft.com/office/officeart/2005/8/layout/orgChart1"/>
    <dgm:cxn modelId="{D1CE5D57-55A0-49FD-949A-46F625827FA3}" type="presParOf" srcId="{C323BC80-070A-47A4-BBEC-F5973F71400E}" destId="{0715ECF0-B98A-4ED3-89D7-5B830D433134}" srcOrd="3" destOrd="0" presId="urn:microsoft.com/office/officeart/2005/8/layout/orgChart1"/>
    <dgm:cxn modelId="{C25B8E66-380D-49DD-A1C3-2B8D0096D485}" type="presParOf" srcId="{0715ECF0-B98A-4ED3-89D7-5B830D433134}" destId="{D79EA588-2921-4AE0-B49E-02A6A790CD9F}" srcOrd="0" destOrd="0" presId="urn:microsoft.com/office/officeart/2005/8/layout/orgChart1"/>
    <dgm:cxn modelId="{522C8DE6-D3A1-474C-BE1C-1AA210A7BEED}" type="presParOf" srcId="{D79EA588-2921-4AE0-B49E-02A6A790CD9F}" destId="{2948D053-5AAE-48B3-A322-03E73A5B7528}" srcOrd="0" destOrd="0" presId="urn:microsoft.com/office/officeart/2005/8/layout/orgChart1"/>
    <dgm:cxn modelId="{0984E867-6833-4C62-B669-3B2090602CF7}" type="presParOf" srcId="{D79EA588-2921-4AE0-B49E-02A6A790CD9F}" destId="{5764A904-B300-42B2-ADE3-F7AE267100D2}" srcOrd="1" destOrd="0" presId="urn:microsoft.com/office/officeart/2005/8/layout/orgChart1"/>
    <dgm:cxn modelId="{2CD511F6-DA8B-4324-91A1-091B2CD39DFB}" type="presParOf" srcId="{0715ECF0-B98A-4ED3-89D7-5B830D433134}" destId="{42A05B62-5349-42C4-A776-B378120955CF}" srcOrd="1" destOrd="0" presId="urn:microsoft.com/office/officeart/2005/8/layout/orgChart1"/>
    <dgm:cxn modelId="{35683B67-11F6-41BB-A22D-78162145D3E2}" type="presParOf" srcId="{0715ECF0-B98A-4ED3-89D7-5B830D433134}" destId="{00BB8CDC-42A5-4C74-89BA-8E6BAEB2C623}" srcOrd="2" destOrd="0" presId="urn:microsoft.com/office/officeart/2005/8/layout/orgChart1"/>
    <dgm:cxn modelId="{0CCC2B69-88D0-4797-B1DD-9C448E68748D}" type="presParOf" srcId="{C323BC80-070A-47A4-BBEC-F5973F71400E}" destId="{B40DBBC6-C235-4AD1-8C60-6E4A2B0A0FC7}" srcOrd="4" destOrd="0" presId="urn:microsoft.com/office/officeart/2005/8/layout/orgChart1"/>
    <dgm:cxn modelId="{41E80908-A7C2-47B3-947C-9FD3489433FC}" type="presParOf" srcId="{C323BC80-070A-47A4-BBEC-F5973F71400E}" destId="{3CFF0DA3-2E4B-4563-BB93-3DA8A115A79B}" srcOrd="5" destOrd="0" presId="urn:microsoft.com/office/officeart/2005/8/layout/orgChart1"/>
    <dgm:cxn modelId="{E5EB8AFF-EB22-44AB-B3AB-82FCDD73325A}" type="presParOf" srcId="{3CFF0DA3-2E4B-4563-BB93-3DA8A115A79B}" destId="{C33662D8-35BC-428F-81CD-2DC4047EDC20}" srcOrd="0" destOrd="0" presId="urn:microsoft.com/office/officeart/2005/8/layout/orgChart1"/>
    <dgm:cxn modelId="{C3DB18E9-A4F6-4EC7-A2E6-1A96424E9D7E}" type="presParOf" srcId="{C33662D8-35BC-428F-81CD-2DC4047EDC20}" destId="{410F4659-4560-44CF-8FBC-9D7BD229A858}" srcOrd="0" destOrd="0" presId="urn:microsoft.com/office/officeart/2005/8/layout/orgChart1"/>
    <dgm:cxn modelId="{BFBDE8BC-131A-45EE-A94D-A012C9B6CD08}" type="presParOf" srcId="{C33662D8-35BC-428F-81CD-2DC4047EDC20}" destId="{1019FB65-4396-4169-BBE9-63867A012FFD}" srcOrd="1" destOrd="0" presId="urn:microsoft.com/office/officeart/2005/8/layout/orgChart1"/>
    <dgm:cxn modelId="{A407144D-8CEF-4A8F-B066-5B0B262C55EF}" type="presParOf" srcId="{3CFF0DA3-2E4B-4563-BB93-3DA8A115A79B}" destId="{712427D0-71F1-41D3-B836-A03B68293CDB}" srcOrd="1" destOrd="0" presId="urn:microsoft.com/office/officeart/2005/8/layout/orgChart1"/>
    <dgm:cxn modelId="{E7D95150-6A10-4864-841B-1AF1765A9529}" type="presParOf" srcId="{712427D0-71F1-41D3-B836-A03B68293CDB}" destId="{27A01C91-B967-481A-80EE-32950F8AA902}" srcOrd="0" destOrd="0" presId="urn:microsoft.com/office/officeart/2005/8/layout/orgChart1"/>
    <dgm:cxn modelId="{18AD1E86-1DFD-4F05-A0A0-71F1F8F657FD}" type="presParOf" srcId="{712427D0-71F1-41D3-B836-A03B68293CDB}" destId="{C2CCFDF4-07AB-49A9-9162-F7FF7207E447}" srcOrd="1" destOrd="0" presId="urn:microsoft.com/office/officeart/2005/8/layout/orgChart1"/>
    <dgm:cxn modelId="{B1185466-48ED-4F59-ACD2-5AFF639216E3}" type="presParOf" srcId="{C2CCFDF4-07AB-49A9-9162-F7FF7207E447}" destId="{2A2655C6-A970-442D-B2C3-63CA82A0EA0F}" srcOrd="0" destOrd="0" presId="urn:microsoft.com/office/officeart/2005/8/layout/orgChart1"/>
    <dgm:cxn modelId="{CBE0EECD-825B-405A-BF0E-C1224D45E1AF}" type="presParOf" srcId="{2A2655C6-A970-442D-B2C3-63CA82A0EA0F}" destId="{D95107F0-C30F-4850-927C-49B6BEF0307A}" srcOrd="0" destOrd="0" presId="urn:microsoft.com/office/officeart/2005/8/layout/orgChart1"/>
    <dgm:cxn modelId="{720E0B96-3860-40D0-9871-7C1B6BEA2874}" type="presParOf" srcId="{2A2655C6-A970-442D-B2C3-63CA82A0EA0F}" destId="{0AD22420-DEF4-4F79-BA88-9CBF6161B1C3}" srcOrd="1" destOrd="0" presId="urn:microsoft.com/office/officeart/2005/8/layout/orgChart1"/>
    <dgm:cxn modelId="{027F245E-442C-4E89-BF20-71E7267A84A0}" type="presParOf" srcId="{C2CCFDF4-07AB-49A9-9162-F7FF7207E447}" destId="{038763D4-2E5F-4BD4-920C-74DBAD874B7E}" srcOrd="1" destOrd="0" presId="urn:microsoft.com/office/officeart/2005/8/layout/orgChart1"/>
    <dgm:cxn modelId="{B84A0B5F-4609-429B-9DE6-9F2FBC9D76C1}" type="presParOf" srcId="{C2CCFDF4-07AB-49A9-9162-F7FF7207E447}" destId="{B5BBD751-0661-41B3-919F-3A8ADB278521}" srcOrd="2" destOrd="0" presId="urn:microsoft.com/office/officeart/2005/8/layout/orgChart1"/>
    <dgm:cxn modelId="{744763FD-3BF7-4927-A814-6EF06A59DA2A}" type="presParOf" srcId="{712427D0-71F1-41D3-B836-A03B68293CDB}" destId="{6E3A7617-B7EC-4790-B8E3-6F509DCB40D8}" srcOrd="2" destOrd="0" presId="urn:microsoft.com/office/officeart/2005/8/layout/orgChart1"/>
    <dgm:cxn modelId="{A2F75935-EE43-4C4C-9D9C-7DB1AFD05DB7}" type="presParOf" srcId="{712427D0-71F1-41D3-B836-A03B68293CDB}" destId="{082A2C7A-5FAC-4BF7-95D0-9ECE26A321B7}" srcOrd="3" destOrd="0" presId="urn:microsoft.com/office/officeart/2005/8/layout/orgChart1"/>
    <dgm:cxn modelId="{93462C1C-10DA-4333-9398-86E95C27F892}" type="presParOf" srcId="{082A2C7A-5FAC-4BF7-95D0-9ECE26A321B7}" destId="{9ED5B273-1719-48B5-AA0A-137021E4B163}" srcOrd="0" destOrd="0" presId="urn:microsoft.com/office/officeart/2005/8/layout/orgChart1"/>
    <dgm:cxn modelId="{A2CF0C9A-355B-4BC8-9640-0F8742646F03}" type="presParOf" srcId="{9ED5B273-1719-48B5-AA0A-137021E4B163}" destId="{8C75A0D6-C247-4086-AF87-75C6E9EC4F4C}" srcOrd="0" destOrd="0" presId="urn:microsoft.com/office/officeart/2005/8/layout/orgChart1"/>
    <dgm:cxn modelId="{BFDB4025-BC29-46C4-8B5B-6CAB68DE635F}" type="presParOf" srcId="{9ED5B273-1719-48B5-AA0A-137021E4B163}" destId="{1B21E737-C895-46A9-93CA-5DB0322433E6}" srcOrd="1" destOrd="0" presId="urn:microsoft.com/office/officeart/2005/8/layout/orgChart1"/>
    <dgm:cxn modelId="{C7702FDF-138D-4DAB-B228-406DEB132754}" type="presParOf" srcId="{082A2C7A-5FAC-4BF7-95D0-9ECE26A321B7}" destId="{2768035C-1CF8-4BCF-A88D-4DA8EF8A4309}" srcOrd="1" destOrd="0" presId="urn:microsoft.com/office/officeart/2005/8/layout/orgChart1"/>
    <dgm:cxn modelId="{7C30D3F4-D257-44E6-B31D-A46AE9B7BB6F}" type="presParOf" srcId="{082A2C7A-5FAC-4BF7-95D0-9ECE26A321B7}" destId="{143AA0FE-8FF6-4C3D-9AE7-A115440B780C}" srcOrd="2" destOrd="0" presId="urn:microsoft.com/office/officeart/2005/8/layout/orgChart1"/>
    <dgm:cxn modelId="{CB41615C-602B-439E-AFF8-9D4160212390}" type="presParOf" srcId="{712427D0-71F1-41D3-B836-A03B68293CDB}" destId="{47CA293F-0718-4CFB-8E8B-A5AD074DD132}" srcOrd="4" destOrd="0" presId="urn:microsoft.com/office/officeart/2005/8/layout/orgChart1"/>
    <dgm:cxn modelId="{AB072859-E275-48DD-AAC4-43AFC304E29F}" type="presParOf" srcId="{712427D0-71F1-41D3-B836-A03B68293CDB}" destId="{154D8BA8-2D73-43BB-AC75-1CBE54C248E3}" srcOrd="5" destOrd="0" presId="urn:microsoft.com/office/officeart/2005/8/layout/orgChart1"/>
    <dgm:cxn modelId="{AF85F809-D092-42A1-B2F3-0793768637EE}" type="presParOf" srcId="{154D8BA8-2D73-43BB-AC75-1CBE54C248E3}" destId="{41708BFD-2FD0-41AF-B475-29C975C3AC9E}" srcOrd="0" destOrd="0" presId="urn:microsoft.com/office/officeart/2005/8/layout/orgChart1"/>
    <dgm:cxn modelId="{90B89D46-ACFB-4CB1-B580-6096E136DE41}" type="presParOf" srcId="{41708BFD-2FD0-41AF-B475-29C975C3AC9E}" destId="{1E0C48CB-B9A8-4A62-B00E-D3B8C40BFF95}" srcOrd="0" destOrd="0" presId="urn:microsoft.com/office/officeart/2005/8/layout/orgChart1"/>
    <dgm:cxn modelId="{C8649C72-E47E-49F6-9A23-19EDBA33F3C1}" type="presParOf" srcId="{41708BFD-2FD0-41AF-B475-29C975C3AC9E}" destId="{A2CA8E5E-5453-49A5-AB03-758F2B084547}" srcOrd="1" destOrd="0" presId="urn:microsoft.com/office/officeart/2005/8/layout/orgChart1"/>
    <dgm:cxn modelId="{5D20D4BA-1F0A-498E-99B5-E96508EB115D}" type="presParOf" srcId="{154D8BA8-2D73-43BB-AC75-1CBE54C248E3}" destId="{5D4B4656-C094-4EAB-9335-D058970A285F}" srcOrd="1" destOrd="0" presId="urn:microsoft.com/office/officeart/2005/8/layout/orgChart1"/>
    <dgm:cxn modelId="{11B31290-938D-4B3D-9E79-43FA1E69026B}" type="presParOf" srcId="{154D8BA8-2D73-43BB-AC75-1CBE54C248E3}" destId="{8BF11A80-66E4-48D5-8AF4-30D63C8B2C5F}" srcOrd="2" destOrd="0" presId="urn:microsoft.com/office/officeart/2005/8/layout/orgChart1"/>
    <dgm:cxn modelId="{39045198-9A07-497F-8EC4-2B4CD20B8E72}" type="presParOf" srcId="{3CFF0DA3-2E4B-4563-BB93-3DA8A115A79B}" destId="{447F4AB7-F706-4AAC-AE2A-471F0F74A865}" srcOrd="2" destOrd="0" presId="urn:microsoft.com/office/officeart/2005/8/layout/orgChart1"/>
    <dgm:cxn modelId="{E1871D86-452E-46D4-801C-4AE8B0EDE6EE}" type="presParOf" srcId="{C323BC80-070A-47A4-BBEC-F5973F71400E}" destId="{C83048A1-BB41-43C4-9410-C20F1A5FDD73}" srcOrd="6" destOrd="0" presId="urn:microsoft.com/office/officeart/2005/8/layout/orgChart1"/>
    <dgm:cxn modelId="{130744A0-4D96-4084-9CFC-27DFF0873527}" type="presParOf" srcId="{C323BC80-070A-47A4-BBEC-F5973F71400E}" destId="{34B6CC75-59EE-4652-841E-C52100AF970C}" srcOrd="7" destOrd="0" presId="urn:microsoft.com/office/officeart/2005/8/layout/orgChart1"/>
    <dgm:cxn modelId="{06592B4C-C6B7-4F46-BB6A-C874D8AA2649}" type="presParOf" srcId="{34B6CC75-59EE-4652-841E-C52100AF970C}" destId="{37046BCF-DA8D-4271-AD35-C745E3EBDD60}" srcOrd="0" destOrd="0" presId="urn:microsoft.com/office/officeart/2005/8/layout/orgChart1"/>
    <dgm:cxn modelId="{779ACB2A-D626-4189-8EB4-117436E5B36D}" type="presParOf" srcId="{37046BCF-DA8D-4271-AD35-C745E3EBDD60}" destId="{5C85AA7B-8AE9-45FF-89BB-F86C39903295}" srcOrd="0" destOrd="0" presId="urn:microsoft.com/office/officeart/2005/8/layout/orgChart1"/>
    <dgm:cxn modelId="{414B34A7-DCB1-4560-A245-0226D0E19EBA}" type="presParOf" srcId="{37046BCF-DA8D-4271-AD35-C745E3EBDD60}" destId="{6F23A3C6-EDC6-4EC2-87AA-543B9A85D3BA}" srcOrd="1" destOrd="0" presId="urn:microsoft.com/office/officeart/2005/8/layout/orgChart1"/>
    <dgm:cxn modelId="{478AB079-207C-4EE9-BF84-28A0FBBF54C8}" type="presParOf" srcId="{34B6CC75-59EE-4652-841E-C52100AF970C}" destId="{5EB62EB6-5B5D-4687-A75B-F4C698C09F54}" srcOrd="1" destOrd="0" presId="urn:microsoft.com/office/officeart/2005/8/layout/orgChart1"/>
    <dgm:cxn modelId="{97BAD329-5225-41B1-8E75-13A9A60E3E50}" type="presParOf" srcId="{5EB62EB6-5B5D-4687-A75B-F4C698C09F54}" destId="{77024F44-5D6C-4F77-A1EF-000C1B448E37}" srcOrd="0" destOrd="0" presId="urn:microsoft.com/office/officeart/2005/8/layout/orgChart1"/>
    <dgm:cxn modelId="{7ED5C4F4-27E3-4E7C-83E2-EC495456E261}" type="presParOf" srcId="{5EB62EB6-5B5D-4687-A75B-F4C698C09F54}" destId="{54914BF9-EA49-4B0D-9954-2703D33FD12B}" srcOrd="1" destOrd="0" presId="urn:microsoft.com/office/officeart/2005/8/layout/orgChart1"/>
    <dgm:cxn modelId="{15E5EADE-F871-4530-A78D-75DD31516CB5}" type="presParOf" srcId="{54914BF9-EA49-4B0D-9954-2703D33FD12B}" destId="{13702C5D-21F9-4987-93EF-3B08B0FE685F}" srcOrd="0" destOrd="0" presId="urn:microsoft.com/office/officeart/2005/8/layout/orgChart1"/>
    <dgm:cxn modelId="{049D8D3F-ED45-4C92-A500-A197BCFCFBC6}" type="presParOf" srcId="{13702C5D-21F9-4987-93EF-3B08B0FE685F}" destId="{5F41E7F6-997B-4E38-9611-FADB5034F6DC}" srcOrd="0" destOrd="0" presId="urn:microsoft.com/office/officeart/2005/8/layout/orgChart1"/>
    <dgm:cxn modelId="{F0E02B20-1BB6-4C9B-907F-6067192052FE}" type="presParOf" srcId="{13702C5D-21F9-4987-93EF-3B08B0FE685F}" destId="{168E6B71-51E8-4315-BD2E-2D39EB8C97BB}" srcOrd="1" destOrd="0" presId="urn:microsoft.com/office/officeart/2005/8/layout/orgChart1"/>
    <dgm:cxn modelId="{ACE49BB9-B104-47A6-A01F-021BD580A74A}" type="presParOf" srcId="{54914BF9-EA49-4B0D-9954-2703D33FD12B}" destId="{F124268A-9741-4A63-89BD-B5CE4A876E6D}" srcOrd="1" destOrd="0" presId="urn:microsoft.com/office/officeart/2005/8/layout/orgChart1"/>
    <dgm:cxn modelId="{0E29BCE5-FB52-4C82-876C-BD1076E3CC62}" type="presParOf" srcId="{54914BF9-EA49-4B0D-9954-2703D33FD12B}" destId="{D1EACDF0-5027-4162-88C1-A921AEFBFDA5}" srcOrd="2" destOrd="0" presId="urn:microsoft.com/office/officeart/2005/8/layout/orgChart1"/>
    <dgm:cxn modelId="{5E0938CF-46B6-456C-8C75-8F586A52E0A2}" type="presParOf" srcId="{5EB62EB6-5B5D-4687-A75B-F4C698C09F54}" destId="{88102BDE-5151-4463-A338-705D3FC83F43}" srcOrd="2" destOrd="0" presId="urn:microsoft.com/office/officeart/2005/8/layout/orgChart1"/>
    <dgm:cxn modelId="{671A2C66-6B15-450D-AC34-BBD2EDAF11DB}" type="presParOf" srcId="{5EB62EB6-5B5D-4687-A75B-F4C698C09F54}" destId="{17A7448B-A7E0-4B3D-AAF9-8C301E917423}" srcOrd="3" destOrd="0" presId="urn:microsoft.com/office/officeart/2005/8/layout/orgChart1"/>
    <dgm:cxn modelId="{B09F492C-E4FE-4653-B678-0A147F45B347}" type="presParOf" srcId="{17A7448B-A7E0-4B3D-AAF9-8C301E917423}" destId="{879826D0-7B62-4F84-88FF-F6D093E4D204}" srcOrd="0" destOrd="0" presId="urn:microsoft.com/office/officeart/2005/8/layout/orgChart1"/>
    <dgm:cxn modelId="{1C24E21F-A9A6-4B79-8C85-63B415155DF5}" type="presParOf" srcId="{879826D0-7B62-4F84-88FF-F6D093E4D204}" destId="{D5933EE9-0AB2-4CBB-B6AC-F143E0BACDD6}" srcOrd="0" destOrd="0" presId="urn:microsoft.com/office/officeart/2005/8/layout/orgChart1"/>
    <dgm:cxn modelId="{C2025505-6201-4690-81CE-F37C16B86F57}" type="presParOf" srcId="{879826D0-7B62-4F84-88FF-F6D093E4D204}" destId="{82CECB23-6E9E-41E9-A872-6C2370B4FE78}" srcOrd="1" destOrd="0" presId="urn:microsoft.com/office/officeart/2005/8/layout/orgChart1"/>
    <dgm:cxn modelId="{9AABCCF8-C5D3-46B1-B4C2-6C9E10402784}" type="presParOf" srcId="{17A7448B-A7E0-4B3D-AAF9-8C301E917423}" destId="{E3B91F8C-A52F-42DE-A6B9-179A2539D11D}" srcOrd="1" destOrd="0" presId="urn:microsoft.com/office/officeart/2005/8/layout/orgChart1"/>
    <dgm:cxn modelId="{3B0A5C93-68BF-4CF2-88EF-8A7126D3A2E5}" type="presParOf" srcId="{17A7448B-A7E0-4B3D-AAF9-8C301E917423}" destId="{4555EEC2-90DB-4085-B590-78BE02B30922}" srcOrd="2" destOrd="0" presId="urn:microsoft.com/office/officeart/2005/8/layout/orgChart1"/>
    <dgm:cxn modelId="{DF9233A0-DF8C-4DC6-A5EC-80DA206D3414}" type="presParOf" srcId="{5EB62EB6-5B5D-4687-A75B-F4C698C09F54}" destId="{2F35B033-220E-416F-8BCD-EDC6C32ED059}" srcOrd="4" destOrd="0" presId="urn:microsoft.com/office/officeart/2005/8/layout/orgChart1"/>
    <dgm:cxn modelId="{36D15639-E5D7-46C7-8CB1-38730C21AE0C}" type="presParOf" srcId="{5EB62EB6-5B5D-4687-A75B-F4C698C09F54}" destId="{9437BC67-6AC7-402F-93D2-09C6A74FAC50}" srcOrd="5" destOrd="0" presId="urn:microsoft.com/office/officeart/2005/8/layout/orgChart1"/>
    <dgm:cxn modelId="{1259B0D8-18BF-44CE-A3F9-AECE3C1B46F4}" type="presParOf" srcId="{9437BC67-6AC7-402F-93D2-09C6A74FAC50}" destId="{72F9E4FA-B7D0-4974-AFA4-736F368C4B01}" srcOrd="0" destOrd="0" presId="urn:microsoft.com/office/officeart/2005/8/layout/orgChart1"/>
    <dgm:cxn modelId="{BF69C273-530A-47F9-A58F-D9EE60D419E7}" type="presParOf" srcId="{72F9E4FA-B7D0-4974-AFA4-736F368C4B01}" destId="{14DCE983-A7B0-479D-B2BA-167099C8F07A}" srcOrd="0" destOrd="0" presId="urn:microsoft.com/office/officeart/2005/8/layout/orgChart1"/>
    <dgm:cxn modelId="{407732E5-1D08-434E-9B94-7D1CFB074951}" type="presParOf" srcId="{72F9E4FA-B7D0-4974-AFA4-736F368C4B01}" destId="{90254FC2-1305-4A22-8886-679B9F741174}" srcOrd="1" destOrd="0" presId="urn:microsoft.com/office/officeart/2005/8/layout/orgChart1"/>
    <dgm:cxn modelId="{031EEC9C-CC63-4F15-8CDE-201AB186007A}" type="presParOf" srcId="{9437BC67-6AC7-402F-93D2-09C6A74FAC50}" destId="{894B3F4B-841A-4966-89EE-874D3AC06572}" srcOrd="1" destOrd="0" presId="urn:microsoft.com/office/officeart/2005/8/layout/orgChart1"/>
    <dgm:cxn modelId="{9B20C688-6F78-4924-ADB8-8C4B0F1FBCA0}" type="presParOf" srcId="{9437BC67-6AC7-402F-93D2-09C6A74FAC50}" destId="{FFA37AA1-DE99-492A-9846-BD3C9294645A}" srcOrd="2" destOrd="0" presId="urn:microsoft.com/office/officeart/2005/8/layout/orgChart1"/>
    <dgm:cxn modelId="{8587F8DC-11EF-4C5E-BE18-984252CFC10C}" type="presParOf" srcId="{34B6CC75-59EE-4652-841E-C52100AF970C}" destId="{3CD2392F-F576-4305-BA2F-9F15C4EBF64B}" srcOrd="2" destOrd="0" presId="urn:microsoft.com/office/officeart/2005/8/layout/orgChart1"/>
    <dgm:cxn modelId="{F9D4431E-4C90-4DA8-B882-F03344C211BD}" type="presParOf" srcId="{C323BC80-070A-47A4-BBEC-F5973F71400E}" destId="{94937915-7CF6-498E-98A5-092730CAC2DE}" srcOrd="8" destOrd="0" presId="urn:microsoft.com/office/officeart/2005/8/layout/orgChart1"/>
    <dgm:cxn modelId="{2896388D-C125-4E6E-8C43-AA1C85644EB2}" type="presParOf" srcId="{C323BC80-070A-47A4-BBEC-F5973F71400E}" destId="{0A5C50A9-3578-4628-8D51-E54EEBBFC045}" srcOrd="9" destOrd="0" presId="urn:microsoft.com/office/officeart/2005/8/layout/orgChart1"/>
    <dgm:cxn modelId="{B67C357B-EBD4-414B-B00C-B50303835FA0}" type="presParOf" srcId="{0A5C50A9-3578-4628-8D51-E54EEBBFC045}" destId="{B6CB313F-1ADA-44A4-98BF-703CC84588EF}" srcOrd="0" destOrd="0" presId="urn:microsoft.com/office/officeart/2005/8/layout/orgChart1"/>
    <dgm:cxn modelId="{422A49DD-4A0F-4581-A394-BF622932B3C4}" type="presParOf" srcId="{B6CB313F-1ADA-44A4-98BF-703CC84588EF}" destId="{F016A777-E03B-4999-B9F7-1F70B60A4A86}" srcOrd="0" destOrd="0" presId="urn:microsoft.com/office/officeart/2005/8/layout/orgChart1"/>
    <dgm:cxn modelId="{1B7F3806-1B0F-451F-965E-DB36975C24B1}" type="presParOf" srcId="{B6CB313F-1ADA-44A4-98BF-703CC84588EF}" destId="{8844800C-88E1-43D9-8D3E-4D6C21D4F134}" srcOrd="1" destOrd="0" presId="urn:microsoft.com/office/officeart/2005/8/layout/orgChart1"/>
    <dgm:cxn modelId="{E05CF0CD-8A9F-416C-8ECD-73F5E77820A1}" type="presParOf" srcId="{0A5C50A9-3578-4628-8D51-E54EEBBFC045}" destId="{DA61770B-CEAA-4F14-9EDE-026B95AD3EF2}" srcOrd="1" destOrd="0" presId="urn:microsoft.com/office/officeart/2005/8/layout/orgChart1"/>
    <dgm:cxn modelId="{2B0A349B-A77F-4D9B-9740-8715952802D9}" type="presParOf" srcId="{DA61770B-CEAA-4F14-9EDE-026B95AD3EF2}" destId="{C3B3C12E-D279-418B-8204-C78374DD698B}" srcOrd="0" destOrd="0" presId="urn:microsoft.com/office/officeart/2005/8/layout/orgChart1"/>
    <dgm:cxn modelId="{3200BC25-01BA-4B2A-BD0B-B2C851D2769D}" type="presParOf" srcId="{DA61770B-CEAA-4F14-9EDE-026B95AD3EF2}" destId="{9D351C86-6C41-4E0B-9E4D-EA1EF7A2C10D}" srcOrd="1" destOrd="0" presId="urn:microsoft.com/office/officeart/2005/8/layout/orgChart1"/>
    <dgm:cxn modelId="{072FD909-D269-4FE4-95E1-D543EADB4E15}" type="presParOf" srcId="{9D351C86-6C41-4E0B-9E4D-EA1EF7A2C10D}" destId="{B54425B6-1B05-4BD0-A480-BD030ECA194B}" srcOrd="0" destOrd="0" presId="urn:microsoft.com/office/officeart/2005/8/layout/orgChart1"/>
    <dgm:cxn modelId="{4616E458-535F-4D06-AC9B-77E35CB28835}" type="presParOf" srcId="{B54425B6-1B05-4BD0-A480-BD030ECA194B}" destId="{1FD9B15C-9A19-4C28-8C4D-35DBEA126721}" srcOrd="0" destOrd="0" presId="urn:microsoft.com/office/officeart/2005/8/layout/orgChart1"/>
    <dgm:cxn modelId="{FBB4E685-C1E9-44F5-A600-BB9AA7B39E5A}" type="presParOf" srcId="{B54425B6-1B05-4BD0-A480-BD030ECA194B}" destId="{334F058F-289D-43F2-AC6E-8127266AD204}" srcOrd="1" destOrd="0" presId="urn:microsoft.com/office/officeart/2005/8/layout/orgChart1"/>
    <dgm:cxn modelId="{B5219349-1D7F-4047-AFBB-A2472C2C8F53}" type="presParOf" srcId="{9D351C86-6C41-4E0B-9E4D-EA1EF7A2C10D}" destId="{1ED2935A-4606-46AA-93B7-FCB2D6F3401F}" srcOrd="1" destOrd="0" presId="urn:microsoft.com/office/officeart/2005/8/layout/orgChart1"/>
    <dgm:cxn modelId="{77408826-6662-4EA0-8A6C-E97604C4902B}" type="presParOf" srcId="{9D351C86-6C41-4E0B-9E4D-EA1EF7A2C10D}" destId="{506C6765-59A2-431A-8CB5-6A61810F044A}" srcOrd="2" destOrd="0" presId="urn:microsoft.com/office/officeart/2005/8/layout/orgChart1"/>
    <dgm:cxn modelId="{47A2821F-4688-4C67-BD00-9982C137427C}" type="presParOf" srcId="{DA61770B-CEAA-4F14-9EDE-026B95AD3EF2}" destId="{90E110E6-247A-4E19-9492-62B003C29B34}" srcOrd="2" destOrd="0" presId="urn:microsoft.com/office/officeart/2005/8/layout/orgChart1"/>
    <dgm:cxn modelId="{AE404502-879E-4604-9185-B80D6DBBC081}" type="presParOf" srcId="{DA61770B-CEAA-4F14-9EDE-026B95AD3EF2}" destId="{E41EC2F4-BB17-4EC0-88A1-2F543784F8A0}" srcOrd="3" destOrd="0" presId="urn:microsoft.com/office/officeart/2005/8/layout/orgChart1"/>
    <dgm:cxn modelId="{A9CA7147-3A90-49FD-935F-111724370D54}" type="presParOf" srcId="{E41EC2F4-BB17-4EC0-88A1-2F543784F8A0}" destId="{9ED731AC-C359-4B39-B039-C8E81C750F6B}" srcOrd="0" destOrd="0" presId="urn:microsoft.com/office/officeart/2005/8/layout/orgChart1"/>
    <dgm:cxn modelId="{E99BC2AF-F536-483E-A760-242707D9A42C}" type="presParOf" srcId="{9ED731AC-C359-4B39-B039-C8E81C750F6B}" destId="{2055635C-49F3-4665-A69C-982EABB084C1}" srcOrd="0" destOrd="0" presId="urn:microsoft.com/office/officeart/2005/8/layout/orgChart1"/>
    <dgm:cxn modelId="{BE43D5BA-479B-4C5F-8182-C46940CA7253}" type="presParOf" srcId="{9ED731AC-C359-4B39-B039-C8E81C750F6B}" destId="{960BC64F-9709-4269-8B87-DE9F28EC73BD}" srcOrd="1" destOrd="0" presId="urn:microsoft.com/office/officeart/2005/8/layout/orgChart1"/>
    <dgm:cxn modelId="{BFBED5F6-2FD7-4E7C-A36A-AFCA5227AEA5}" type="presParOf" srcId="{E41EC2F4-BB17-4EC0-88A1-2F543784F8A0}" destId="{788838DA-0E5E-48D6-B257-033555AAB208}" srcOrd="1" destOrd="0" presId="urn:microsoft.com/office/officeart/2005/8/layout/orgChart1"/>
    <dgm:cxn modelId="{6BD66D75-17D8-49C1-8FA0-ADB13E231D34}" type="presParOf" srcId="{E41EC2F4-BB17-4EC0-88A1-2F543784F8A0}" destId="{3ADEE0D3-82B5-4549-ADA9-5E31B576E01E}" srcOrd="2" destOrd="0" presId="urn:microsoft.com/office/officeart/2005/8/layout/orgChart1"/>
    <dgm:cxn modelId="{28CBE617-F732-4A08-A328-FF1E50AE3CDE}" type="presParOf" srcId="{DA61770B-CEAA-4F14-9EDE-026B95AD3EF2}" destId="{6859659E-352F-4AFB-B6C6-B42B692C0A06}" srcOrd="4" destOrd="0" presId="urn:microsoft.com/office/officeart/2005/8/layout/orgChart1"/>
    <dgm:cxn modelId="{0D1FAC15-9426-4911-94D3-03BA3DF86DC7}" type="presParOf" srcId="{DA61770B-CEAA-4F14-9EDE-026B95AD3EF2}" destId="{97B74BDE-F0AE-40D9-974B-543ABD8E09A7}" srcOrd="5" destOrd="0" presId="urn:microsoft.com/office/officeart/2005/8/layout/orgChart1"/>
    <dgm:cxn modelId="{87F631F1-7FE7-4BFD-BEE7-BF3B0EC80464}" type="presParOf" srcId="{97B74BDE-F0AE-40D9-974B-543ABD8E09A7}" destId="{23E736B2-C477-4FFF-8D43-1301A7BE5C3C}" srcOrd="0" destOrd="0" presId="urn:microsoft.com/office/officeart/2005/8/layout/orgChart1"/>
    <dgm:cxn modelId="{6441C446-A842-4158-B21D-9DF6DB5BFA50}" type="presParOf" srcId="{23E736B2-C477-4FFF-8D43-1301A7BE5C3C}" destId="{CA9D1E0C-E014-4E29-BDD6-C55D5BDD39C4}" srcOrd="0" destOrd="0" presId="urn:microsoft.com/office/officeart/2005/8/layout/orgChart1"/>
    <dgm:cxn modelId="{C92F5727-130F-47E5-949A-25551BD2D3D3}" type="presParOf" srcId="{23E736B2-C477-4FFF-8D43-1301A7BE5C3C}" destId="{54CFA545-B2C8-4204-B99A-9671CFA19697}" srcOrd="1" destOrd="0" presId="urn:microsoft.com/office/officeart/2005/8/layout/orgChart1"/>
    <dgm:cxn modelId="{A0B14279-9A16-48A9-8420-BA2288E9E29D}" type="presParOf" srcId="{97B74BDE-F0AE-40D9-974B-543ABD8E09A7}" destId="{31E9D717-7803-4C2A-95C2-D85932F713E8}" srcOrd="1" destOrd="0" presId="urn:microsoft.com/office/officeart/2005/8/layout/orgChart1"/>
    <dgm:cxn modelId="{0D57F796-1A2C-43E2-BA00-40B9D8BD6EA2}" type="presParOf" srcId="{97B74BDE-F0AE-40D9-974B-543ABD8E09A7}" destId="{23EA37D8-4E5D-4042-91A2-15979175BF8A}" srcOrd="2" destOrd="0" presId="urn:microsoft.com/office/officeart/2005/8/layout/orgChart1"/>
    <dgm:cxn modelId="{A817DBBE-229B-477A-918A-ED8B163BB525}" type="presParOf" srcId="{DA61770B-CEAA-4F14-9EDE-026B95AD3EF2}" destId="{0E78E781-C32B-4AAA-AB2C-43EC2CE814FA}" srcOrd="6" destOrd="0" presId="urn:microsoft.com/office/officeart/2005/8/layout/orgChart1"/>
    <dgm:cxn modelId="{AEB2E70E-F268-4E61-ABC8-7A127F71DA9F}" type="presParOf" srcId="{DA61770B-CEAA-4F14-9EDE-026B95AD3EF2}" destId="{093F9CAD-0795-4AC7-A07E-403B437E7E98}" srcOrd="7" destOrd="0" presId="urn:microsoft.com/office/officeart/2005/8/layout/orgChart1"/>
    <dgm:cxn modelId="{A746E32A-22B7-4C2D-BD29-90B231E59F65}" type="presParOf" srcId="{093F9CAD-0795-4AC7-A07E-403B437E7E98}" destId="{60E004E6-7EB0-40A3-BB2F-CE14759354B7}" srcOrd="0" destOrd="0" presId="urn:microsoft.com/office/officeart/2005/8/layout/orgChart1"/>
    <dgm:cxn modelId="{633BF252-AFC5-4D6B-B212-065CFEB4FD3C}" type="presParOf" srcId="{60E004E6-7EB0-40A3-BB2F-CE14759354B7}" destId="{63270C19-3449-44A9-BFBE-197CD1AE5CE5}" srcOrd="0" destOrd="0" presId="urn:microsoft.com/office/officeart/2005/8/layout/orgChart1"/>
    <dgm:cxn modelId="{6D94D845-0FAA-4DB9-8B9F-8390AA711EDB}" type="presParOf" srcId="{60E004E6-7EB0-40A3-BB2F-CE14759354B7}" destId="{710083F9-2A15-4EB6-BD11-AF2FD22AE945}" srcOrd="1" destOrd="0" presId="urn:microsoft.com/office/officeart/2005/8/layout/orgChart1"/>
    <dgm:cxn modelId="{ACCE4D8D-1F3B-496C-A0AA-FFF4387A18A3}" type="presParOf" srcId="{093F9CAD-0795-4AC7-A07E-403B437E7E98}" destId="{29407D46-7FE5-49C9-A548-FC02A95F6162}" srcOrd="1" destOrd="0" presId="urn:microsoft.com/office/officeart/2005/8/layout/orgChart1"/>
    <dgm:cxn modelId="{60E0C293-3E61-4B43-99A1-DB132CE06168}" type="presParOf" srcId="{093F9CAD-0795-4AC7-A07E-403B437E7E98}" destId="{1B0D7B8E-405E-400F-8315-C4A3B48E7561}" srcOrd="2" destOrd="0" presId="urn:microsoft.com/office/officeart/2005/8/layout/orgChart1"/>
    <dgm:cxn modelId="{ED56427C-76A7-498C-8665-E1920E613784}" type="presParOf" srcId="{0A5C50A9-3578-4628-8D51-E54EEBBFC045}" destId="{5D7D727B-34B6-4506-A104-32FF7E688D5C}" srcOrd="2" destOrd="0" presId="urn:microsoft.com/office/officeart/2005/8/layout/orgChart1"/>
    <dgm:cxn modelId="{79594836-0E2B-40E4-A963-7BA845E9C5A0}" type="presParOf" srcId="{45D37FCA-DA1F-403C-A9C7-3DD871789115}" destId="{7B21ACA5-FBD4-4C72-A20D-C613E8028D83}" srcOrd="2" destOrd="0" presId="urn:microsoft.com/office/officeart/2005/8/layout/orgChart1"/>
    <dgm:cxn modelId="{2FA5237A-7E9F-427F-9BEA-3FF3E663AB78}" type="presParOf" srcId="{243866A7-6279-4423-A7E9-D713E9906C4B}" destId="{2C929FD2-D056-4C29-BA4E-255BE034C9C1}" srcOrd="2" destOrd="0" presId="urn:microsoft.com/office/officeart/2005/8/layout/orgChart1"/>
    <dgm:cxn modelId="{6329A7EF-5158-42CC-BC5F-08DF600D84B7}" type="presParOf" srcId="{E3987B81-8AF1-466F-95F9-EB2A317684F3}" destId="{A3E40403-94C1-46C0-A253-723E1A319C2A}" srcOrd="4" destOrd="0" presId="urn:microsoft.com/office/officeart/2005/8/layout/orgChart1"/>
    <dgm:cxn modelId="{5BB23CD6-EA44-4E0B-AA99-6FB06E309152}" type="presParOf" srcId="{E3987B81-8AF1-466F-95F9-EB2A317684F3}" destId="{EC9B9B7C-3E0C-49F2-9E08-CFC9BFE4647A}" srcOrd="5" destOrd="0" presId="urn:microsoft.com/office/officeart/2005/8/layout/orgChart1"/>
    <dgm:cxn modelId="{688D6D3B-5762-4376-8A20-95FA74B06334}" type="presParOf" srcId="{EC9B9B7C-3E0C-49F2-9E08-CFC9BFE4647A}" destId="{25C0FE01-3C50-487F-86A2-9F5C7232FAB7}" srcOrd="0" destOrd="0" presId="urn:microsoft.com/office/officeart/2005/8/layout/orgChart1"/>
    <dgm:cxn modelId="{893CEF6C-B7F6-45B1-8940-D9D769307E1D}" type="presParOf" srcId="{25C0FE01-3C50-487F-86A2-9F5C7232FAB7}" destId="{CFBC1458-F4A3-48A2-A24E-FA51585BA8D4}" srcOrd="0" destOrd="0" presId="urn:microsoft.com/office/officeart/2005/8/layout/orgChart1"/>
    <dgm:cxn modelId="{1A5123CC-3D18-4B10-8EBF-57FA24231E5C}" type="presParOf" srcId="{25C0FE01-3C50-487F-86A2-9F5C7232FAB7}" destId="{1F9321AC-F198-474C-B852-B8FB69D629CA}" srcOrd="1" destOrd="0" presId="urn:microsoft.com/office/officeart/2005/8/layout/orgChart1"/>
    <dgm:cxn modelId="{4171B80A-60A9-405E-A5C1-AE6CEA351964}" type="presParOf" srcId="{EC9B9B7C-3E0C-49F2-9E08-CFC9BFE4647A}" destId="{570EB72D-0814-439B-8786-A1A1D2DF0B77}" srcOrd="1" destOrd="0" presId="urn:microsoft.com/office/officeart/2005/8/layout/orgChart1"/>
    <dgm:cxn modelId="{5BB9DD20-A90C-467E-8364-91589380B92D}" type="presParOf" srcId="{570EB72D-0814-439B-8786-A1A1D2DF0B77}" destId="{D3A6F8B4-6193-4208-BC69-675785A3DA80}" srcOrd="0" destOrd="0" presId="urn:microsoft.com/office/officeart/2005/8/layout/orgChart1"/>
    <dgm:cxn modelId="{ACDE5C59-2B8E-4AD4-BD4F-CBA598598A9E}" type="presParOf" srcId="{570EB72D-0814-439B-8786-A1A1D2DF0B77}" destId="{0EC3CA9E-92FD-4CF5-87B4-F79A526BB55E}" srcOrd="1" destOrd="0" presId="urn:microsoft.com/office/officeart/2005/8/layout/orgChart1"/>
    <dgm:cxn modelId="{AD9A54EF-CE05-4DC0-91E9-B23525002512}" type="presParOf" srcId="{0EC3CA9E-92FD-4CF5-87B4-F79A526BB55E}" destId="{E52F2603-05EF-45BB-B139-C35C79F40AF2}" srcOrd="0" destOrd="0" presId="urn:microsoft.com/office/officeart/2005/8/layout/orgChart1"/>
    <dgm:cxn modelId="{E80687AB-7A17-4CB6-B963-0A03CC4D4D31}" type="presParOf" srcId="{E52F2603-05EF-45BB-B139-C35C79F40AF2}" destId="{61C0A5DE-AF9E-4763-A817-46AC7795BB0E}" srcOrd="0" destOrd="0" presId="urn:microsoft.com/office/officeart/2005/8/layout/orgChart1"/>
    <dgm:cxn modelId="{C27261CA-AAAA-430B-AED7-1C2CF52784BB}" type="presParOf" srcId="{E52F2603-05EF-45BB-B139-C35C79F40AF2}" destId="{9D250B59-4511-4525-94E3-090077938F67}" srcOrd="1" destOrd="0" presId="urn:microsoft.com/office/officeart/2005/8/layout/orgChart1"/>
    <dgm:cxn modelId="{3B9C7373-7623-4F8A-8130-8F1C1DF5E432}" type="presParOf" srcId="{0EC3CA9E-92FD-4CF5-87B4-F79A526BB55E}" destId="{F453C91A-F6B1-4FFF-AE49-5895DF2EFA10}" srcOrd="1" destOrd="0" presId="urn:microsoft.com/office/officeart/2005/8/layout/orgChart1"/>
    <dgm:cxn modelId="{EB50B313-31C7-4BB2-9304-1931C6BF8EBA}" type="presParOf" srcId="{F453C91A-F6B1-4FFF-AE49-5895DF2EFA10}" destId="{4D400F1B-F386-43D1-8E4D-BFCD25626316}" srcOrd="0" destOrd="0" presId="urn:microsoft.com/office/officeart/2005/8/layout/orgChart1"/>
    <dgm:cxn modelId="{2955D0C3-AE06-4B7A-9F2A-6A87A125DE1C}" type="presParOf" srcId="{F453C91A-F6B1-4FFF-AE49-5895DF2EFA10}" destId="{03BBBBA8-E776-4581-BDEC-672792140D4C}" srcOrd="1" destOrd="0" presId="urn:microsoft.com/office/officeart/2005/8/layout/orgChart1"/>
    <dgm:cxn modelId="{3A022EB4-5D6A-4093-A3EC-391C4666E181}" type="presParOf" srcId="{03BBBBA8-E776-4581-BDEC-672792140D4C}" destId="{EE92EE78-25CF-47D2-8F73-FBC1631BFA75}" srcOrd="0" destOrd="0" presId="urn:microsoft.com/office/officeart/2005/8/layout/orgChart1"/>
    <dgm:cxn modelId="{DFD6DD48-DACA-481B-A559-5DEA9AF29B5C}" type="presParOf" srcId="{EE92EE78-25CF-47D2-8F73-FBC1631BFA75}" destId="{0D428D53-44D3-457E-978A-2801167063FF}" srcOrd="0" destOrd="0" presId="urn:microsoft.com/office/officeart/2005/8/layout/orgChart1"/>
    <dgm:cxn modelId="{F753D15D-F3C3-4FC7-98D3-BDBB67716C29}" type="presParOf" srcId="{EE92EE78-25CF-47D2-8F73-FBC1631BFA75}" destId="{E34838C3-57DB-4426-AAF5-E48CD3D12447}" srcOrd="1" destOrd="0" presId="urn:microsoft.com/office/officeart/2005/8/layout/orgChart1"/>
    <dgm:cxn modelId="{3C69515F-D536-48AF-85E6-3706FC00D8FF}" type="presParOf" srcId="{03BBBBA8-E776-4581-BDEC-672792140D4C}" destId="{179B024F-CFA8-4B38-825C-39AFFFBB8714}" srcOrd="1" destOrd="0" presId="urn:microsoft.com/office/officeart/2005/8/layout/orgChart1"/>
    <dgm:cxn modelId="{4F53F4F9-CC39-420D-BE70-F8E2CA3AE120}" type="presParOf" srcId="{03BBBBA8-E776-4581-BDEC-672792140D4C}" destId="{DE89BFD8-EDC3-4589-BC7B-FDDDF47A64ED}" srcOrd="2" destOrd="0" presId="urn:microsoft.com/office/officeart/2005/8/layout/orgChart1"/>
    <dgm:cxn modelId="{2269A953-657F-4849-A800-9A7D60446F39}" type="presParOf" srcId="{F453C91A-F6B1-4FFF-AE49-5895DF2EFA10}" destId="{18CB5CC0-900B-499C-B511-D38CBAE8D614}" srcOrd="2" destOrd="0" presId="urn:microsoft.com/office/officeart/2005/8/layout/orgChart1"/>
    <dgm:cxn modelId="{5304E66D-5392-4D85-8E12-8D79F51A79AA}" type="presParOf" srcId="{F453C91A-F6B1-4FFF-AE49-5895DF2EFA10}" destId="{349C06F3-35A5-427C-B282-96DFC2DB52ED}" srcOrd="3" destOrd="0" presId="urn:microsoft.com/office/officeart/2005/8/layout/orgChart1"/>
    <dgm:cxn modelId="{CFD52608-3EF2-4E92-B1E8-8B22CD3F1CE9}" type="presParOf" srcId="{349C06F3-35A5-427C-B282-96DFC2DB52ED}" destId="{FC14A9C1-D300-4ED5-9A35-C69F4DB0A44E}" srcOrd="0" destOrd="0" presId="urn:microsoft.com/office/officeart/2005/8/layout/orgChart1"/>
    <dgm:cxn modelId="{1C6F7CBF-AB4F-4AFC-A140-69A730815325}" type="presParOf" srcId="{FC14A9C1-D300-4ED5-9A35-C69F4DB0A44E}" destId="{72517353-3F42-452D-80B4-3D8136DA7356}" srcOrd="0" destOrd="0" presId="urn:microsoft.com/office/officeart/2005/8/layout/orgChart1"/>
    <dgm:cxn modelId="{0552C5C9-89B5-40E4-A023-E128AFCADAD3}" type="presParOf" srcId="{FC14A9C1-D300-4ED5-9A35-C69F4DB0A44E}" destId="{A649C9A8-38E2-40A0-9053-4FB62A24EF7A}" srcOrd="1" destOrd="0" presId="urn:microsoft.com/office/officeart/2005/8/layout/orgChart1"/>
    <dgm:cxn modelId="{E40E2257-CC71-46A5-BC57-90198D5F2BCD}" type="presParOf" srcId="{349C06F3-35A5-427C-B282-96DFC2DB52ED}" destId="{3A536718-195D-44CB-921B-D8F5D37C1ADF}" srcOrd="1" destOrd="0" presId="urn:microsoft.com/office/officeart/2005/8/layout/orgChart1"/>
    <dgm:cxn modelId="{D783C6AD-65A6-49C1-B83D-2403EEBEC3D1}" type="presParOf" srcId="{349C06F3-35A5-427C-B282-96DFC2DB52ED}" destId="{CEFCC795-BAE5-431A-86A9-6ECF06B8FB1A}" srcOrd="2" destOrd="0" presId="urn:microsoft.com/office/officeart/2005/8/layout/orgChart1"/>
    <dgm:cxn modelId="{C7C0DBA2-16AF-47E9-938C-2BD6DFCDC349}" type="presParOf" srcId="{0EC3CA9E-92FD-4CF5-87B4-F79A526BB55E}" destId="{C9DE4626-1873-4C5F-A7DD-175958636112}" srcOrd="2" destOrd="0" presId="urn:microsoft.com/office/officeart/2005/8/layout/orgChart1"/>
    <dgm:cxn modelId="{E427FF58-A1B6-458C-AF9B-2D3E82C8A03B}" type="presParOf" srcId="{EC9B9B7C-3E0C-49F2-9E08-CFC9BFE4647A}" destId="{3A617D57-3497-4896-94C5-BE395E5301E3}" srcOrd="2" destOrd="0" presId="urn:microsoft.com/office/officeart/2005/8/layout/orgChart1"/>
    <dgm:cxn modelId="{F29862B2-E430-4463-BB55-9D44A18858F7}" type="presParOf" srcId="{E3987B81-8AF1-466F-95F9-EB2A317684F3}" destId="{77EE0C65-A22D-45E9-8463-537808F852B6}" srcOrd="6" destOrd="0" presId="urn:microsoft.com/office/officeart/2005/8/layout/orgChart1"/>
    <dgm:cxn modelId="{DE007721-59B0-416C-BD6A-CA3242CAF713}" type="presParOf" srcId="{E3987B81-8AF1-466F-95F9-EB2A317684F3}" destId="{D0F8E82E-C4C0-496F-9356-00EF29DDBA48}" srcOrd="7" destOrd="0" presId="urn:microsoft.com/office/officeart/2005/8/layout/orgChart1"/>
    <dgm:cxn modelId="{DD848E08-98B8-4118-912F-61A0C915950B}" type="presParOf" srcId="{D0F8E82E-C4C0-496F-9356-00EF29DDBA48}" destId="{D28ACC21-31E9-4E38-972E-44DFCC2122BC}" srcOrd="0" destOrd="0" presId="urn:microsoft.com/office/officeart/2005/8/layout/orgChart1"/>
    <dgm:cxn modelId="{CD4A448B-DEAB-44FE-8075-D548C91DD92B}" type="presParOf" srcId="{D28ACC21-31E9-4E38-972E-44DFCC2122BC}" destId="{9EA1F32B-9864-4AAE-85A7-C8DF6831434B}" srcOrd="0" destOrd="0" presId="urn:microsoft.com/office/officeart/2005/8/layout/orgChart1"/>
    <dgm:cxn modelId="{D20F5608-FBD6-47A1-AD6C-26020F8D1D48}" type="presParOf" srcId="{D28ACC21-31E9-4E38-972E-44DFCC2122BC}" destId="{C535C28B-7F25-451C-96EA-5F4F0CC1647F}" srcOrd="1" destOrd="0" presId="urn:microsoft.com/office/officeart/2005/8/layout/orgChart1"/>
    <dgm:cxn modelId="{D34F84A2-954F-4543-B142-2DD5B9667BF2}" type="presParOf" srcId="{D0F8E82E-C4C0-496F-9356-00EF29DDBA48}" destId="{9C4AF942-1591-46B8-B3D8-76462889651A}" srcOrd="1" destOrd="0" presId="urn:microsoft.com/office/officeart/2005/8/layout/orgChart1"/>
    <dgm:cxn modelId="{4FE101E5-D62A-484A-83F1-995E7EF0B8C0}" type="presParOf" srcId="{9C4AF942-1591-46B8-B3D8-76462889651A}" destId="{3DCB2318-7BBE-4513-A48A-B0ADC0D613F9}" srcOrd="0" destOrd="0" presId="urn:microsoft.com/office/officeart/2005/8/layout/orgChart1"/>
    <dgm:cxn modelId="{9F781813-8695-4CB9-9B40-DE62C4935980}" type="presParOf" srcId="{9C4AF942-1591-46B8-B3D8-76462889651A}" destId="{9E1F9BC4-2911-45D5-B783-B19BC3CBAB8B}" srcOrd="1" destOrd="0" presId="urn:microsoft.com/office/officeart/2005/8/layout/orgChart1"/>
    <dgm:cxn modelId="{8829D635-AAFB-4A7B-BC57-C6DF41EF2573}" type="presParOf" srcId="{9E1F9BC4-2911-45D5-B783-B19BC3CBAB8B}" destId="{04CED975-0913-4875-BF1A-671273C14926}" srcOrd="0" destOrd="0" presId="urn:microsoft.com/office/officeart/2005/8/layout/orgChart1"/>
    <dgm:cxn modelId="{A2CF4720-91C3-4B77-BCF0-CA692770B613}" type="presParOf" srcId="{04CED975-0913-4875-BF1A-671273C14926}" destId="{45E6D7E6-FE7B-4A54-9695-8CF5DED7F686}" srcOrd="0" destOrd="0" presId="urn:microsoft.com/office/officeart/2005/8/layout/orgChart1"/>
    <dgm:cxn modelId="{EC0D4D94-36A5-46D0-AC83-7C91AE6F14EC}" type="presParOf" srcId="{04CED975-0913-4875-BF1A-671273C14926}" destId="{C997C0AF-153A-44A4-A3BD-6A8D5B428B42}" srcOrd="1" destOrd="0" presId="urn:microsoft.com/office/officeart/2005/8/layout/orgChart1"/>
    <dgm:cxn modelId="{DC743CFA-731C-4F5C-8032-5728D40694E7}" type="presParOf" srcId="{9E1F9BC4-2911-45D5-B783-B19BC3CBAB8B}" destId="{73B4BF0A-41C3-4E2C-8861-BE53F0CA951A}" srcOrd="1" destOrd="0" presId="urn:microsoft.com/office/officeart/2005/8/layout/orgChart1"/>
    <dgm:cxn modelId="{AB0B0D06-99CD-4C74-8169-E1F2EF5CB826}" type="presParOf" srcId="{73B4BF0A-41C3-4E2C-8861-BE53F0CA951A}" destId="{8B05380B-B513-4581-B5C5-FCF59B866DC0}" srcOrd="0" destOrd="0" presId="urn:microsoft.com/office/officeart/2005/8/layout/orgChart1"/>
    <dgm:cxn modelId="{B2FF0B16-3CD1-483D-BC5E-E96D3E117ADC}" type="presParOf" srcId="{73B4BF0A-41C3-4E2C-8861-BE53F0CA951A}" destId="{3299F1FE-2FE3-464B-A37F-0FC971D3358E}" srcOrd="1" destOrd="0" presId="urn:microsoft.com/office/officeart/2005/8/layout/orgChart1"/>
    <dgm:cxn modelId="{48E89113-B4BE-4C46-9BF1-89B2C2627A3D}" type="presParOf" srcId="{3299F1FE-2FE3-464B-A37F-0FC971D3358E}" destId="{14D88ACC-CA87-43E0-AE92-0DA0706E9E68}" srcOrd="0" destOrd="0" presId="urn:microsoft.com/office/officeart/2005/8/layout/orgChart1"/>
    <dgm:cxn modelId="{002B2AEC-957D-4F39-9547-0A832B012ABF}" type="presParOf" srcId="{14D88ACC-CA87-43E0-AE92-0DA0706E9E68}" destId="{4F6346EB-F906-4B81-8F70-52FCEEE757C6}" srcOrd="0" destOrd="0" presId="urn:microsoft.com/office/officeart/2005/8/layout/orgChart1"/>
    <dgm:cxn modelId="{B148340D-DC7D-4A26-9333-C2BEB626235C}" type="presParOf" srcId="{14D88ACC-CA87-43E0-AE92-0DA0706E9E68}" destId="{5796DB80-2D30-4734-9920-331F84122F27}" srcOrd="1" destOrd="0" presId="urn:microsoft.com/office/officeart/2005/8/layout/orgChart1"/>
    <dgm:cxn modelId="{97538F89-A506-4EC1-97A7-FA145B29EB32}" type="presParOf" srcId="{3299F1FE-2FE3-464B-A37F-0FC971D3358E}" destId="{FCFF7E14-6BB6-4659-9731-F83FF9308444}" srcOrd="1" destOrd="0" presId="urn:microsoft.com/office/officeart/2005/8/layout/orgChart1"/>
    <dgm:cxn modelId="{A19F188F-0955-4BEB-BB45-2C6504AC5DBD}" type="presParOf" srcId="{3299F1FE-2FE3-464B-A37F-0FC971D3358E}" destId="{0F77D036-F0C6-4AF7-BFC9-2D50A01EA4CB}" srcOrd="2" destOrd="0" presId="urn:microsoft.com/office/officeart/2005/8/layout/orgChart1"/>
    <dgm:cxn modelId="{CC65A606-34E3-4DEC-97D1-3BEF4E9232B8}" type="presParOf" srcId="{73B4BF0A-41C3-4E2C-8861-BE53F0CA951A}" destId="{E2375A17-9E64-4F68-986C-BEAD263AF9BA}" srcOrd="2" destOrd="0" presId="urn:microsoft.com/office/officeart/2005/8/layout/orgChart1"/>
    <dgm:cxn modelId="{58BE56A8-B30A-4430-8945-B8517945900F}" type="presParOf" srcId="{73B4BF0A-41C3-4E2C-8861-BE53F0CA951A}" destId="{D4EC82D6-8D36-4D3E-862F-75DDE4B9785F}" srcOrd="3" destOrd="0" presId="urn:microsoft.com/office/officeart/2005/8/layout/orgChart1"/>
    <dgm:cxn modelId="{2757A516-667B-4BAE-AAC9-23AA2F785503}" type="presParOf" srcId="{D4EC82D6-8D36-4D3E-862F-75DDE4B9785F}" destId="{D715956B-93D6-4025-835D-FF52EC4E423B}" srcOrd="0" destOrd="0" presId="urn:microsoft.com/office/officeart/2005/8/layout/orgChart1"/>
    <dgm:cxn modelId="{EC74E963-99CF-48C9-882F-83DBE1F1C403}" type="presParOf" srcId="{D715956B-93D6-4025-835D-FF52EC4E423B}" destId="{7097860D-E5D1-4476-8A01-D4A6CC3008B2}" srcOrd="0" destOrd="0" presId="urn:microsoft.com/office/officeart/2005/8/layout/orgChart1"/>
    <dgm:cxn modelId="{959BF47C-9252-46AB-BF7B-D9B137EB062D}" type="presParOf" srcId="{D715956B-93D6-4025-835D-FF52EC4E423B}" destId="{88105BD2-AE74-4D65-B314-AE18A15CEE72}" srcOrd="1" destOrd="0" presId="urn:microsoft.com/office/officeart/2005/8/layout/orgChart1"/>
    <dgm:cxn modelId="{EE1949C8-A3FE-4202-8CEB-6F311445ABF1}" type="presParOf" srcId="{D4EC82D6-8D36-4D3E-862F-75DDE4B9785F}" destId="{FBF7B798-E3C9-44AC-A11B-2CAD10F787D0}" srcOrd="1" destOrd="0" presId="urn:microsoft.com/office/officeart/2005/8/layout/orgChart1"/>
    <dgm:cxn modelId="{892CE405-FE8D-495A-B650-B181A419D61F}" type="presParOf" srcId="{D4EC82D6-8D36-4D3E-862F-75DDE4B9785F}" destId="{2E16E371-2182-479B-9D9D-3D90DFCEA527}" srcOrd="2" destOrd="0" presId="urn:microsoft.com/office/officeart/2005/8/layout/orgChart1"/>
    <dgm:cxn modelId="{18547102-584F-45A8-9C2E-B2D4F5256991}" type="presParOf" srcId="{73B4BF0A-41C3-4E2C-8861-BE53F0CA951A}" destId="{49D80DA3-19EE-49E0-83DB-0EEB177D7530}" srcOrd="4" destOrd="0" presId="urn:microsoft.com/office/officeart/2005/8/layout/orgChart1"/>
    <dgm:cxn modelId="{B6A6F12B-147E-486C-9786-10F7AF9B59F1}" type="presParOf" srcId="{73B4BF0A-41C3-4E2C-8861-BE53F0CA951A}" destId="{AD39E1BA-D41B-4837-9228-1A287EB60A64}" srcOrd="5" destOrd="0" presId="urn:microsoft.com/office/officeart/2005/8/layout/orgChart1"/>
    <dgm:cxn modelId="{418C7218-1BB7-4630-A49E-B640C4A85E16}" type="presParOf" srcId="{AD39E1BA-D41B-4837-9228-1A287EB60A64}" destId="{B3C51BCF-262D-423D-B778-AFB33C1C79CC}" srcOrd="0" destOrd="0" presId="urn:microsoft.com/office/officeart/2005/8/layout/orgChart1"/>
    <dgm:cxn modelId="{488846E0-BF45-47F3-A357-352106833302}" type="presParOf" srcId="{B3C51BCF-262D-423D-B778-AFB33C1C79CC}" destId="{CCF46344-DF7E-4A9F-8F3E-F6555CB5CF39}" srcOrd="0" destOrd="0" presId="urn:microsoft.com/office/officeart/2005/8/layout/orgChart1"/>
    <dgm:cxn modelId="{CA8F347C-654A-4101-82B5-E674FE3C0F03}" type="presParOf" srcId="{B3C51BCF-262D-423D-B778-AFB33C1C79CC}" destId="{FCC2D243-37CC-4949-8F2F-F1156B7E149F}" srcOrd="1" destOrd="0" presId="urn:microsoft.com/office/officeart/2005/8/layout/orgChart1"/>
    <dgm:cxn modelId="{DD5E0922-E4D6-4A56-8484-4CE796815B84}" type="presParOf" srcId="{AD39E1BA-D41B-4837-9228-1A287EB60A64}" destId="{C43AF959-15A4-40F5-93E0-BC9B714810B8}" srcOrd="1" destOrd="0" presId="urn:microsoft.com/office/officeart/2005/8/layout/orgChart1"/>
    <dgm:cxn modelId="{65334139-89B9-4E4B-B271-73611355D4F6}" type="presParOf" srcId="{AD39E1BA-D41B-4837-9228-1A287EB60A64}" destId="{A8CFFE80-6545-4EAE-AAFD-E7B9361BBD8B}" srcOrd="2" destOrd="0" presId="urn:microsoft.com/office/officeart/2005/8/layout/orgChart1"/>
    <dgm:cxn modelId="{12DAB8E4-39E0-4F8F-9A35-F0EBA39D01B6}" type="presParOf" srcId="{73B4BF0A-41C3-4E2C-8861-BE53F0CA951A}" destId="{2B560FC9-FA6E-44B9-95FA-EA3CCDC185D7}" srcOrd="6" destOrd="0" presId="urn:microsoft.com/office/officeart/2005/8/layout/orgChart1"/>
    <dgm:cxn modelId="{593CE52D-1453-4FE8-A46E-F2805D2DD70E}" type="presParOf" srcId="{73B4BF0A-41C3-4E2C-8861-BE53F0CA951A}" destId="{93E08721-3070-4740-8D40-80C53C04BF98}" srcOrd="7" destOrd="0" presId="urn:microsoft.com/office/officeart/2005/8/layout/orgChart1"/>
    <dgm:cxn modelId="{0F06B385-19A9-4B4E-8246-686F2E2DFF26}" type="presParOf" srcId="{93E08721-3070-4740-8D40-80C53C04BF98}" destId="{4C2E012B-BEAD-4065-8712-4F9C4E794587}" srcOrd="0" destOrd="0" presId="urn:microsoft.com/office/officeart/2005/8/layout/orgChart1"/>
    <dgm:cxn modelId="{6209C5C1-A99E-4636-B129-507441305501}" type="presParOf" srcId="{4C2E012B-BEAD-4065-8712-4F9C4E794587}" destId="{6749830F-883D-43B9-84C3-96B514F128E5}" srcOrd="0" destOrd="0" presId="urn:microsoft.com/office/officeart/2005/8/layout/orgChart1"/>
    <dgm:cxn modelId="{4B3AF28E-8B41-4B1C-9BC8-607165AFA121}" type="presParOf" srcId="{4C2E012B-BEAD-4065-8712-4F9C4E794587}" destId="{7897037F-EC0E-44B4-8029-66F8FF19FE03}" srcOrd="1" destOrd="0" presId="urn:microsoft.com/office/officeart/2005/8/layout/orgChart1"/>
    <dgm:cxn modelId="{76B7592D-42B0-4517-8249-863D3CEEBCFC}" type="presParOf" srcId="{93E08721-3070-4740-8D40-80C53C04BF98}" destId="{BA10D1FC-9778-4AB7-83BE-144ABC90AEFB}" srcOrd="1" destOrd="0" presId="urn:microsoft.com/office/officeart/2005/8/layout/orgChart1"/>
    <dgm:cxn modelId="{9AEEAD0A-0554-4403-8F7F-A3B897C9D775}" type="presParOf" srcId="{93E08721-3070-4740-8D40-80C53C04BF98}" destId="{737DCEF6-5A8A-4638-ADB3-03CD1FD2FE77}" srcOrd="2" destOrd="0" presId="urn:microsoft.com/office/officeart/2005/8/layout/orgChart1"/>
    <dgm:cxn modelId="{F80622FF-CD5F-474F-84BB-8B4C19E02806}" type="presParOf" srcId="{9E1F9BC4-2911-45D5-B783-B19BC3CBAB8B}" destId="{304820BB-F2BA-49E6-A7CC-8A4E37A05C0E}" srcOrd="2" destOrd="0" presId="urn:microsoft.com/office/officeart/2005/8/layout/orgChart1"/>
    <dgm:cxn modelId="{C4DB78CA-D192-4EFC-BCBD-B4D53A495DE7}" type="presParOf" srcId="{D0F8E82E-C4C0-496F-9356-00EF29DDBA48}" destId="{4992876C-98F3-40B4-AAE5-F320B7E8E56D}" srcOrd="2" destOrd="0" presId="urn:microsoft.com/office/officeart/2005/8/layout/orgChart1"/>
    <dgm:cxn modelId="{B06F22FB-A670-48CD-B981-B0CE5E1B85E3}" type="presParOf" srcId="{12966EB2-0543-4DA5-BC7F-47898172EDD4}" destId="{2FB25A28-0D1F-4455-8A3F-45BDA2C9BB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60FC9-FA6E-44B9-95FA-EA3CCDC185D7}">
      <dsp:nvSpPr>
        <dsp:cNvPr id="0" name=""/>
        <dsp:cNvSpPr/>
      </dsp:nvSpPr>
      <dsp:spPr>
        <a:xfrm>
          <a:off x="9899863" y="2079184"/>
          <a:ext cx="162213" cy="2800884"/>
        </a:xfrm>
        <a:custGeom>
          <a:avLst/>
          <a:gdLst/>
          <a:ahLst/>
          <a:cxnLst/>
          <a:rect l="0" t="0" r="0" b="0"/>
          <a:pathLst>
            <a:path>
              <a:moveTo>
                <a:pt x="0" y="0"/>
              </a:moveTo>
              <a:lnTo>
                <a:pt x="0" y="2800884"/>
              </a:lnTo>
              <a:lnTo>
                <a:pt x="162213" y="28008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D80DA3-19EE-49E0-83DB-0EEB177D7530}">
      <dsp:nvSpPr>
        <dsp:cNvPr id="0" name=""/>
        <dsp:cNvSpPr/>
      </dsp:nvSpPr>
      <dsp:spPr>
        <a:xfrm>
          <a:off x="9899863" y="2079184"/>
          <a:ext cx="162213" cy="2033074"/>
        </a:xfrm>
        <a:custGeom>
          <a:avLst/>
          <a:gdLst/>
          <a:ahLst/>
          <a:cxnLst/>
          <a:rect l="0" t="0" r="0" b="0"/>
          <a:pathLst>
            <a:path>
              <a:moveTo>
                <a:pt x="0" y="0"/>
              </a:moveTo>
              <a:lnTo>
                <a:pt x="0" y="2033074"/>
              </a:lnTo>
              <a:lnTo>
                <a:pt x="162213" y="2033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375A17-9E64-4F68-986C-BEAD263AF9BA}">
      <dsp:nvSpPr>
        <dsp:cNvPr id="0" name=""/>
        <dsp:cNvSpPr/>
      </dsp:nvSpPr>
      <dsp:spPr>
        <a:xfrm>
          <a:off x="9899863" y="2079184"/>
          <a:ext cx="162213" cy="1265264"/>
        </a:xfrm>
        <a:custGeom>
          <a:avLst/>
          <a:gdLst/>
          <a:ahLst/>
          <a:cxnLst/>
          <a:rect l="0" t="0" r="0" b="0"/>
          <a:pathLst>
            <a:path>
              <a:moveTo>
                <a:pt x="0" y="0"/>
              </a:moveTo>
              <a:lnTo>
                <a:pt x="0" y="1265264"/>
              </a:lnTo>
              <a:lnTo>
                <a:pt x="162213" y="12652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05380B-B513-4581-B5C5-FCF59B866DC0}">
      <dsp:nvSpPr>
        <dsp:cNvPr id="0" name=""/>
        <dsp:cNvSpPr/>
      </dsp:nvSpPr>
      <dsp:spPr>
        <a:xfrm>
          <a:off x="9899863" y="2079184"/>
          <a:ext cx="162213" cy="497454"/>
        </a:xfrm>
        <a:custGeom>
          <a:avLst/>
          <a:gdLst/>
          <a:ahLst/>
          <a:cxnLst/>
          <a:rect l="0" t="0" r="0" b="0"/>
          <a:pathLst>
            <a:path>
              <a:moveTo>
                <a:pt x="0" y="0"/>
              </a:moveTo>
              <a:lnTo>
                <a:pt x="0" y="497454"/>
              </a:lnTo>
              <a:lnTo>
                <a:pt x="162213" y="4974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CB2318-7BBE-4513-A48A-B0ADC0D613F9}">
      <dsp:nvSpPr>
        <dsp:cNvPr id="0" name=""/>
        <dsp:cNvSpPr/>
      </dsp:nvSpPr>
      <dsp:spPr>
        <a:xfrm>
          <a:off x="10286712" y="1311374"/>
          <a:ext cx="91440" cy="227098"/>
        </a:xfrm>
        <a:custGeom>
          <a:avLst/>
          <a:gdLst/>
          <a:ahLst/>
          <a:cxnLst/>
          <a:rect l="0" t="0" r="0" b="0"/>
          <a:pathLst>
            <a:path>
              <a:moveTo>
                <a:pt x="45720" y="0"/>
              </a:moveTo>
              <a:lnTo>
                <a:pt x="45720" y="227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EE0C65-A22D-45E9-8463-537808F852B6}">
      <dsp:nvSpPr>
        <dsp:cNvPr id="0" name=""/>
        <dsp:cNvSpPr/>
      </dsp:nvSpPr>
      <dsp:spPr>
        <a:xfrm>
          <a:off x="5617429" y="543564"/>
          <a:ext cx="4715002" cy="227098"/>
        </a:xfrm>
        <a:custGeom>
          <a:avLst/>
          <a:gdLst/>
          <a:ahLst/>
          <a:cxnLst/>
          <a:rect l="0" t="0" r="0" b="0"/>
          <a:pathLst>
            <a:path>
              <a:moveTo>
                <a:pt x="0" y="0"/>
              </a:moveTo>
              <a:lnTo>
                <a:pt x="0" y="113549"/>
              </a:lnTo>
              <a:lnTo>
                <a:pt x="4715002" y="113549"/>
              </a:lnTo>
              <a:lnTo>
                <a:pt x="4715002" y="227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CB5CC0-900B-499C-B511-D38CBAE8D614}">
      <dsp:nvSpPr>
        <dsp:cNvPr id="0" name=""/>
        <dsp:cNvSpPr/>
      </dsp:nvSpPr>
      <dsp:spPr>
        <a:xfrm>
          <a:off x="8591341" y="2079184"/>
          <a:ext cx="162213" cy="1265264"/>
        </a:xfrm>
        <a:custGeom>
          <a:avLst/>
          <a:gdLst/>
          <a:ahLst/>
          <a:cxnLst/>
          <a:rect l="0" t="0" r="0" b="0"/>
          <a:pathLst>
            <a:path>
              <a:moveTo>
                <a:pt x="0" y="0"/>
              </a:moveTo>
              <a:lnTo>
                <a:pt x="0" y="1265264"/>
              </a:lnTo>
              <a:lnTo>
                <a:pt x="162213" y="12652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00F1B-F386-43D1-8E4D-BFCD25626316}">
      <dsp:nvSpPr>
        <dsp:cNvPr id="0" name=""/>
        <dsp:cNvSpPr/>
      </dsp:nvSpPr>
      <dsp:spPr>
        <a:xfrm>
          <a:off x="8591341" y="2079184"/>
          <a:ext cx="162213" cy="497454"/>
        </a:xfrm>
        <a:custGeom>
          <a:avLst/>
          <a:gdLst/>
          <a:ahLst/>
          <a:cxnLst/>
          <a:rect l="0" t="0" r="0" b="0"/>
          <a:pathLst>
            <a:path>
              <a:moveTo>
                <a:pt x="0" y="0"/>
              </a:moveTo>
              <a:lnTo>
                <a:pt x="0" y="497454"/>
              </a:lnTo>
              <a:lnTo>
                <a:pt x="162213" y="4974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A6F8B4-6193-4208-BC69-675785A3DA80}">
      <dsp:nvSpPr>
        <dsp:cNvPr id="0" name=""/>
        <dsp:cNvSpPr/>
      </dsp:nvSpPr>
      <dsp:spPr>
        <a:xfrm>
          <a:off x="8978190" y="1311374"/>
          <a:ext cx="91440" cy="227098"/>
        </a:xfrm>
        <a:custGeom>
          <a:avLst/>
          <a:gdLst/>
          <a:ahLst/>
          <a:cxnLst/>
          <a:rect l="0" t="0" r="0" b="0"/>
          <a:pathLst>
            <a:path>
              <a:moveTo>
                <a:pt x="45720" y="0"/>
              </a:moveTo>
              <a:lnTo>
                <a:pt x="45720" y="227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E40403-94C1-46C0-A253-723E1A319C2A}">
      <dsp:nvSpPr>
        <dsp:cNvPr id="0" name=""/>
        <dsp:cNvSpPr/>
      </dsp:nvSpPr>
      <dsp:spPr>
        <a:xfrm>
          <a:off x="5617429" y="543564"/>
          <a:ext cx="3406481" cy="227098"/>
        </a:xfrm>
        <a:custGeom>
          <a:avLst/>
          <a:gdLst/>
          <a:ahLst/>
          <a:cxnLst/>
          <a:rect l="0" t="0" r="0" b="0"/>
          <a:pathLst>
            <a:path>
              <a:moveTo>
                <a:pt x="0" y="0"/>
              </a:moveTo>
              <a:lnTo>
                <a:pt x="0" y="113549"/>
              </a:lnTo>
              <a:lnTo>
                <a:pt x="3406481" y="113549"/>
              </a:lnTo>
              <a:lnTo>
                <a:pt x="3406481" y="227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78E781-C32B-4AAA-AB2C-43EC2CE814FA}">
      <dsp:nvSpPr>
        <dsp:cNvPr id="0" name=""/>
        <dsp:cNvSpPr/>
      </dsp:nvSpPr>
      <dsp:spPr>
        <a:xfrm>
          <a:off x="7282820" y="2846994"/>
          <a:ext cx="162213" cy="2800884"/>
        </a:xfrm>
        <a:custGeom>
          <a:avLst/>
          <a:gdLst/>
          <a:ahLst/>
          <a:cxnLst/>
          <a:rect l="0" t="0" r="0" b="0"/>
          <a:pathLst>
            <a:path>
              <a:moveTo>
                <a:pt x="0" y="0"/>
              </a:moveTo>
              <a:lnTo>
                <a:pt x="0" y="2800884"/>
              </a:lnTo>
              <a:lnTo>
                <a:pt x="162213" y="28008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59659E-352F-4AFB-B6C6-B42B692C0A06}">
      <dsp:nvSpPr>
        <dsp:cNvPr id="0" name=""/>
        <dsp:cNvSpPr/>
      </dsp:nvSpPr>
      <dsp:spPr>
        <a:xfrm>
          <a:off x="7282820" y="2846994"/>
          <a:ext cx="162213" cy="2033074"/>
        </a:xfrm>
        <a:custGeom>
          <a:avLst/>
          <a:gdLst/>
          <a:ahLst/>
          <a:cxnLst/>
          <a:rect l="0" t="0" r="0" b="0"/>
          <a:pathLst>
            <a:path>
              <a:moveTo>
                <a:pt x="0" y="0"/>
              </a:moveTo>
              <a:lnTo>
                <a:pt x="0" y="2033074"/>
              </a:lnTo>
              <a:lnTo>
                <a:pt x="162213" y="2033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E110E6-247A-4E19-9492-62B003C29B34}">
      <dsp:nvSpPr>
        <dsp:cNvPr id="0" name=""/>
        <dsp:cNvSpPr/>
      </dsp:nvSpPr>
      <dsp:spPr>
        <a:xfrm>
          <a:off x="7282820" y="2846994"/>
          <a:ext cx="162213" cy="1265264"/>
        </a:xfrm>
        <a:custGeom>
          <a:avLst/>
          <a:gdLst/>
          <a:ahLst/>
          <a:cxnLst/>
          <a:rect l="0" t="0" r="0" b="0"/>
          <a:pathLst>
            <a:path>
              <a:moveTo>
                <a:pt x="0" y="0"/>
              </a:moveTo>
              <a:lnTo>
                <a:pt x="0" y="1265264"/>
              </a:lnTo>
              <a:lnTo>
                <a:pt x="162213" y="12652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B3C12E-D279-418B-8204-C78374DD698B}">
      <dsp:nvSpPr>
        <dsp:cNvPr id="0" name=""/>
        <dsp:cNvSpPr/>
      </dsp:nvSpPr>
      <dsp:spPr>
        <a:xfrm>
          <a:off x="7282820" y="2846994"/>
          <a:ext cx="162213" cy="497454"/>
        </a:xfrm>
        <a:custGeom>
          <a:avLst/>
          <a:gdLst/>
          <a:ahLst/>
          <a:cxnLst/>
          <a:rect l="0" t="0" r="0" b="0"/>
          <a:pathLst>
            <a:path>
              <a:moveTo>
                <a:pt x="0" y="0"/>
              </a:moveTo>
              <a:lnTo>
                <a:pt x="0" y="497454"/>
              </a:lnTo>
              <a:lnTo>
                <a:pt x="162213" y="4974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37915-7CF6-498E-98A5-092730CAC2DE}">
      <dsp:nvSpPr>
        <dsp:cNvPr id="0" name=""/>
        <dsp:cNvSpPr/>
      </dsp:nvSpPr>
      <dsp:spPr>
        <a:xfrm>
          <a:off x="5098346" y="2079184"/>
          <a:ext cx="2617042" cy="227098"/>
        </a:xfrm>
        <a:custGeom>
          <a:avLst/>
          <a:gdLst/>
          <a:ahLst/>
          <a:cxnLst/>
          <a:rect l="0" t="0" r="0" b="0"/>
          <a:pathLst>
            <a:path>
              <a:moveTo>
                <a:pt x="0" y="0"/>
              </a:moveTo>
              <a:lnTo>
                <a:pt x="0" y="113549"/>
              </a:lnTo>
              <a:lnTo>
                <a:pt x="2617042" y="113549"/>
              </a:lnTo>
              <a:lnTo>
                <a:pt x="2617042" y="227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5B033-220E-416F-8BCD-EDC6C32ED059}">
      <dsp:nvSpPr>
        <dsp:cNvPr id="0" name=""/>
        <dsp:cNvSpPr/>
      </dsp:nvSpPr>
      <dsp:spPr>
        <a:xfrm>
          <a:off x="5974298" y="2846994"/>
          <a:ext cx="162213" cy="2033074"/>
        </a:xfrm>
        <a:custGeom>
          <a:avLst/>
          <a:gdLst/>
          <a:ahLst/>
          <a:cxnLst/>
          <a:rect l="0" t="0" r="0" b="0"/>
          <a:pathLst>
            <a:path>
              <a:moveTo>
                <a:pt x="0" y="0"/>
              </a:moveTo>
              <a:lnTo>
                <a:pt x="0" y="2033074"/>
              </a:lnTo>
              <a:lnTo>
                <a:pt x="162213" y="2033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102BDE-5151-4463-A338-705D3FC83F43}">
      <dsp:nvSpPr>
        <dsp:cNvPr id="0" name=""/>
        <dsp:cNvSpPr/>
      </dsp:nvSpPr>
      <dsp:spPr>
        <a:xfrm>
          <a:off x="5974298" y="2846994"/>
          <a:ext cx="162213" cy="1265264"/>
        </a:xfrm>
        <a:custGeom>
          <a:avLst/>
          <a:gdLst/>
          <a:ahLst/>
          <a:cxnLst/>
          <a:rect l="0" t="0" r="0" b="0"/>
          <a:pathLst>
            <a:path>
              <a:moveTo>
                <a:pt x="0" y="0"/>
              </a:moveTo>
              <a:lnTo>
                <a:pt x="0" y="1265264"/>
              </a:lnTo>
              <a:lnTo>
                <a:pt x="162213" y="12652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024F44-5D6C-4F77-A1EF-000C1B448E37}">
      <dsp:nvSpPr>
        <dsp:cNvPr id="0" name=""/>
        <dsp:cNvSpPr/>
      </dsp:nvSpPr>
      <dsp:spPr>
        <a:xfrm>
          <a:off x="5974298" y="2846994"/>
          <a:ext cx="162213" cy="497454"/>
        </a:xfrm>
        <a:custGeom>
          <a:avLst/>
          <a:gdLst/>
          <a:ahLst/>
          <a:cxnLst/>
          <a:rect l="0" t="0" r="0" b="0"/>
          <a:pathLst>
            <a:path>
              <a:moveTo>
                <a:pt x="0" y="0"/>
              </a:moveTo>
              <a:lnTo>
                <a:pt x="0" y="497454"/>
              </a:lnTo>
              <a:lnTo>
                <a:pt x="162213" y="4974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3048A1-BB41-43C4-9410-C20F1A5FDD73}">
      <dsp:nvSpPr>
        <dsp:cNvPr id="0" name=""/>
        <dsp:cNvSpPr/>
      </dsp:nvSpPr>
      <dsp:spPr>
        <a:xfrm>
          <a:off x="5098346" y="2079184"/>
          <a:ext cx="1308521" cy="227098"/>
        </a:xfrm>
        <a:custGeom>
          <a:avLst/>
          <a:gdLst/>
          <a:ahLst/>
          <a:cxnLst/>
          <a:rect l="0" t="0" r="0" b="0"/>
          <a:pathLst>
            <a:path>
              <a:moveTo>
                <a:pt x="0" y="0"/>
              </a:moveTo>
              <a:lnTo>
                <a:pt x="0" y="113549"/>
              </a:lnTo>
              <a:lnTo>
                <a:pt x="1308521" y="113549"/>
              </a:lnTo>
              <a:lnTo>
                <a:pt x="1308521" y="227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A293F-0718-4CFB-8E8B-A5AD074DD132}">
      <dsp:nvSpPr>
        <dsp:cNvPr id="0" name=""/>
        <dsp:cNvSpPr/>
      </dsp:nvSpPr>
      <dsp:spPr>
        <a:xfrm>
          <a:off x="4665777" y="2846994"/>
          <a:ext cx="162213" cy="2033074"/>
        </a:xfrm>
        <a:custGeom>
          <a:avLst/>
          <a:gdLst/>
          <a:ahLst/>
          <a:cxnLst/>
          <a:rect l="0" t="0" r="0" b="0"/>
          <a:pathLst>
            <a:path>
              <a:moveTo>
                <a:pt x="0" y="0"/>
              </a:moveTo>
              <a:lnTo>
                <a:pt x="0" y="2033074"/>
              </a:lnTo>
              <a:lnTo>
                <a:pt x="162213" y="2033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3A7617-B7EC-4790-B8E3-6F509DCB40D8}">
      <dsp:nvSpPr>
        <dsp:cNvPr id="0" name=""/>
        <dsp:cNvSpPr/>
      </dsp:nvSpPr>
      <dsp:spPr>
        <a:xfrm>
          <a:off x="4665777" y="2846994"/>
          <a:ext cx="162213" cy="1265264"/>
        </a:xfrm>
        <a:custGeom>
          <a:avLst/>
          <a:gdLst/>
          <a:ahLst/>
          <a:cxnLst/>
          <a:rect l="0" t="0" r="0" b="0"/>
          <a:pathLst>
            <a:path>
              <a:moveTo>
                <a:pt x="0" y="0"/>
              </a:moveTo>
              <a:lnTo>
                <a:pt x="0" y="1265264"/>
              </a:lnTo>
              <a:lnTo>
                <a:pt x="162213" y="12652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01C91-B967-481A-80EE-32950F8AA902}">
      <dsp:nvSpPr>
        <dsp:cNvPr id="0" name=""/>
        <dsp:cNvSpPr/>
      </dsp:nvSpPr>
      <dsp:spPr>
        <a:xfrm>
          <a:off x="4665777" y="2846994"/>
          <a:ext cx="162213" cy="497454"/>
        </a:xfrm>
        <a:custGeom>
          <a:avLst/>
          <a:gdLst/>
          <a:ahLst/>
          <a:cxnLst/>
          <a:rect l="0" t="0" r="0" b="0"/>
          <a:pathLst>
            <a:path>
              <a:moveTo>
                <a:pt x="0" y="0"/>
              </a:moveTo>
              <a:lnTo>
                <a:pt x="0" y="497454"/>
              </a:lnTo>
              <a:lnTo>
                <a:pt x="162213" y="4974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DBBC6-C235-4AD1-8C60-6E4A2B0A0FC7}">
      <dsp:nvSpPr>
        <dsp:cNvPr id="0" name=""/>
        <dsp:cNvSpPr/>
      </dsp:nvSpPr>
      <dsp:spPr>
        <a:xfrm>
          <a:off x="5052626" y="2079184"/>
          <a:ext cx="91440" cy="227098"/>
        </a:xfrm>
        <a:custGeom>
          <a:avLst/>
          <a:gdLst/>
          <a:ahLst/>
          <a:cxnLst/>
          <a:rect l="0" t="0" r="0" b="0"/>
          <a:pathLst>
            <a:path>
              <a:moveTo>
                <a:pt x="45720" y="0"/>
              </a:moveTo>
              <a:lnTo>
                <a:pt x="45720" y="227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7DF202-02D3-48B3-BEA1-20D82DD2AB62}">
      <dsp:nvSpPr>
        <dsp:cNvPr id="0" name=""/>
        <dsp:cNvSpPr/>
      </dsp:nvSpPr>
      <dsp:spPr>
        <a:xfrm>
          <a:off x="3789824" y="2079184"/>
          <a:ext cx="1308521" cy="227098"/>
        </a:xfrm>
        <a:custGeom>
          <a:avLst/>
          <a:gdLst/>
          <a:ahLst/>
          <a:cxnLst/>
          <a:rect l="0" t="0" r="0" b="0"/>
          <a:pathLst>
            <a:path>
              <a:moveTo>
                <a:pt x="1308521" y="0"/>
              </a:moveTo>
              <a:lnTo>
                <a:pt x="1308521" y="113549"/>
              </a:lnTo>
              <a:lnTo>
                <a:pt x="0" y="113549"/>
              </a:lnTo>
              <a:lnTo>
                <a:pt x="0" y="227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DC3319-AC9C-4CA8-B075-528CED1C78A7}">
      <dsp:nvSpPr>
        <dsp:cNvPr id="0" name=""/>
        <dsp:cNvSpPr/>
      </dsp:nvSpPr>
      <dsp:spPr>
        <a:xfrm>
          <a:off x="3761664" y="1401181"/>
          <a:ext cx="1336681" cy="678003"/>
        </a:xfrm>
        <a:custGeom>
          <a:avLst/>
          <a:gdLst/>
          <a:ahLst/>
          <a:cxnLst/>
          <a:rect l="0" t="0" r="0" b="0"/>
          <a:pathLst>
            <a:path>
              <a:moveTo>
                <a:pt x="1336681" y="678003"/>
              </a:moveTo>
              <a:lnTo>
                <a:pt x="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8A4F38-DDDA-4EFF-8044-9689B8D662A4}">
      <dsp:nvSpPr>
        <dsp:cNvPr id="0" name=""/>
        <dsp:cNvSpPr/>
      </dsp:nvSpPr>
      <dsp:spPr>
        <a:xfrm>
          <a:off x="5052626" y="1311374"/>
          <a:ext cx="91440" cy="227098"/>
        </a:xfrm>
        <a:custGeom>
          <a:avLst/>
          <a:gdLst/>
          <a:ahLst/>
          <a:cxnLst/>
          <a:rect l="0" t="0" r="0" b="0"/>
          <a:pathLst>
            <a:path>
              <a:moveTo>
                <a:pt x="45720" y="0"/>
              </a:moveTo>
              <a:lnTo>
                <a:pt x="45720" y="227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0A4DAE-5221-443D-BB86-258A731801CA}">
      <dsp:nvSpPr>
        <dsp:cNvPr id="0" name=""/>
        <dsp:cNvSpPr/>
      </dsp:nvSpPr>
      <dsp:spPr>
        <a:xfrm>
          <a:off x="5098346" y="543564"/>
          <a:ext cx="519082" cy="227098"/>
        </a:xfrm>
        <a:custGeom>
          <a:avLst/>
          <a:gdLst/>
          <a:ahLst/>
          <a:cxnLst/>
          <a:rect l="0" t="0" r="0" b="0"/>
          <a:pathLst>
            <a:path>
              <a:moveTo>
                <a:pt x="519082" y="0"/>
              </a:moveTo>
              <a:lnTo>
                <a:pt x="519082" y="113549"/>
              </a:lnTo>
              <a:lnTo>
                <a:pt x="0" y="113549"/>
              </a:lnTo>
              <a:lnTo>
                <a:pt x="0" y="227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B2E80D-0D89-4349-98A8-9E1FB40F955E}">
      <dsp:nvSpPr>
        <dsp:cNvPr id="0" name=""/>
        <dsp:cNvSpPr/>
      </dsp:nvSpPr>
      <dsp:spPr>
        <a:xfrm>
          <a:off x="907757" y="2115801"/>
          <a:ext cx="1043789" cy="3532077"/>
        </a:xfrm>
        <a:custGeom>
          <a:avLst/>
          <a:gdLst/>
          <a:ahLst/>
          <a:cxnLst/>
          <a:rect l="0" t="0" r="0" b="0"/>
          <a:pathLst>
            <a:path>
              <a:moveTo>
                <a:pt x="0" y="0"/>
              </a:moveTo>
              <a:lnTo>
                <a:pt x="0" y="3532077"/>
              </a:lnTo>
              <a:lnTo>
                <a:pt x="1043789" y="3532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38A8DA-7471-4717-B9D1-BFA422B2BC1B}">
      <dsp:nvSpPr>
        <dsp:cNvPr id="0" name=""/>
        <dsp:cNvSpPr/>
      </dsp:nvSpPr>
      <dsp:spPr>
        <a:xfrm>
          <a:off x="907757" y="2115801"/>
          <a:ext cx="973280" cy="2812585"/>
        </a:xfrm>
        <a:custGeom>
          <a:avLst/>
          <a:gdLst/>
          <a:ahLst/>
          <a:cxnLst/>
          <a:rect l="0" t="0" r="0" b="0"/>
          <a:pathLst>
            <a:path>
              <a:moveTo>
                <a:pt x="0" y="0"/>
              </a:moveTo>
              <a:lnTo>
                <a:pt x="0" y="2812585"/>
              </a:lnTo>
              <a:lnTo>
                <a:pt x="973280" y="28125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9E94B3-7FFA-40DD-8516-23FB8AA260D2}">
      <dsp:nvSpPr>
        <dsp:cNvPr id="0" name=""/>
        <dsp:cNvSpPr/>
      </dsp:nvSpPr>
      <dsp:spPr>
        <a:xfrm>
          <a:off x="907757" y="2115801"/>
          <a:ext cx="973280" cy="2044775"/>
        </a:xfrm>
        <a:custGeom>
          <a:avLst/>
          <a:gdLst/>
          <a:ahLst/>
          <a:cxnLst/>
          <a:rect l="0" t="0" r="0" b="0"/>
          <a:pathLst>
            <a:path>
              <a:moveTo>
                <a:pt x="0" y="0"/>
              </a:moveTo>
              <a:lnTo>
                <a:pt x="0" y="2044775"/>
              </a:lnTo>
              <a:lnTo>
                <a:pt x="973280" y="20447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2380C7-B510-4EF0-95CF-62970BF6899C}">
      <dsp:nvSpPr>
        <dsp:cNvPr id="0" name=""/>
        <dsp:cNvSpPr/>
      </dsp:nvSpPr>
      <dsp:spPr>
        <a:xfrm>
          <a:off x="907757" y="2115801"/>
          <a:ext cx="973280" cy="1276965"/>
        </a:xfrm>
        <a:custGeom>
          <a:avLst/>
          <a:gdLst/>
          <a:ahLst/>
          <a:cxnLst/>
          <a:rect l="0" t="0" r="0" b="0"/>
          <a:pathLst>
            <a:path>
              <a:moveTo>
                <a:pt x="0" y="0"/>
              </a:moveTo>
              <a:lnTo>
                <a:pt x="0" y="1276965"/>
              </a:lnTo>
              <a:lnTo>
                <a:pt x="973280" y="1276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E2507-F067-4750-9667-0C38BF82944C}">
      <dsp:nvSpPr>
        <dsp:cNvPr id="0" name=""/>
        <dsp:cNvSpPr/>
      </dsp:nvSpPr>
      <dsp:spPr>
        <a:xfrm>
          <a:off x="907757" y="2115801"/>
          <a:ext cx="973280" cy="509155"/>
        </a:xfrm>
        <a:custGeom>
          <a:avLst/>
          <a:gdLst/>
          <a:ahLst/>
          <a:cxnLst/>
          <a:rect l="0" t="0" r="0" b="0"/>
          <a:pathLst>
            <a:path>
              <a:moveTo>
                <a:pt x="0" y="0"/>
              </a:moveTo>
              <a:lnTo>
                <a:pt x="0" y="509155"/>
              </a:lnTo>
              <a:lnTo>
                <a:pt x="973280" y="5091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184AC1-A1E7-4E64-A5CD-49A16812032B}">
      <dsp:nvSpPr>
        <dsp:cNvPr id="0" name=""/>
        <dsp:cNvSpPr/>
      </dsp:nvSpPr>
      <dsp:spPr>
        <a:xfrm>
          <a:off x="1294606" y="1335533"/>
          <a:ext cx="91440" cy="239556"/>
        </a:xfrm>
        <a:custGeom>
          <a:avLst/>
          <a:gdLst/>
          <a:ahLst/>
          <a:cxnLst/>
          <a:rect l="0" t="0" r="0" b="0"/>
          <a:pathLst>
            <a:path>
              <a:moveTo>
                <a:pt x="45720" y="0"/>
              </a:moveTo>
              <a:lnTo>
                <a:pt x="45720" y="2395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F0CFE2-8695-4BA1-BED1-8F19615EEED4}">
      <dsp:nvSpPr>
        <dsp:cNvPr id="0" name=""/>
        <dsp:cNvSpPr/>
      </dsp:nvSpPr>
      <dsp:spPr>
        <a:xfrm>
          <a:off x="1340326" y="543564"/>
          <a:ext cx="4277102" cy="251257"/>
        </a:xfrm>
        <a:custGeom>
          <a:avLst/>
          <a:gdLst/>
          <a:ahLst/>
          <a:cxnLst/>
          <a:rect l="0" t="0" r="0" b="0"/>
          <a:pathLst>
            <a:path>
              <a:moveTo>
                <a:pt x="4277102" y="0"/>
              </a:moveTo>
              <a:lnTo>
                <a:pt x="4277102" y="137708"/>
              </a:lnTo>
              <a:lnTo>
                <a:pt x="0" y="137708"/>
              </a:lnTo>
              <a:lnTo>
                <a:pt x="0" y="2512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B7630C-F34D-422B-9720-94C28354EAB2}">
      <dsp:nvSpPr>
        <dsp:cNvPr id="0" name=""/>
        <dsp:cNvSpPr/>
      </dsp:nvSpPr>
      <dsp:spPr>
        <a:xfrm>
          <a:off x="4656303" y="2852"/>
          <a:ext cx="1922250"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C00000"/>
              </a:solidFill>
              <a:latin typeface="Times New Roman" panose="02020603050405020304" pitchFamily="18" charset="0"/>
              <a:cs typeface="Times New Roman" panose="02020603050405020304" pitchFamily="18" charset="0"/>
            </a:rPr>
            <a:t>Sentaurus</a:t>
          </a:r>
          <a:r>
            <a:rPr lang="en-US" sz="1400" b="1" kern="1200" dirty="0">
              <a:solidFill>
                <a:srgbClr val="C00000"/>
              </a:solidFill>
              <a:latin typeface="Times New Roman" panose="02020603050405020304" pitchFamily="18" charset="0"/>
              <a:cs typeface="Times New Roman" panose="02020603050405020304" pitchFamily="18" charset="0"/>
            </a:rPr>
            <a:t> TCAD</a:t>
          </a:r>
          <a:endParaRPr lang="ru-RU" sz="1400" b="1" kern="1200" dirty="0">
            <a:solidFill>
              <a:srgbClr val="C00000"/>
            </a:solidFill>
            <a:latin typeface="Times New Roman" panose="02020603050405020304" pitchFamily="18" charset="0"/>
            <a:cs typeface="Times New Roman" panose="02020603050405020304" pitchFamily="18" charset="0"/>
          </a:endParaRPr>
        </a:p>
      </dsp:txBody>
      <dsp:txXfrm>
        <a:off x="4656303" y="2852"/>
        <a:ext cx="1922250" cy="540711"/>
      </dsp:txXfrm>
    </dsp:sp>
    <dsp:sp modelId="{064B8E83-FBEF-4672-AF1E-92ECECE9779D}">
      <dsp:nvSpPr>
        <dsp:cNvPr id="0" name=""/>
        <dsp:cNvSpPr/>
      </dsp:nvSpPr>
      <dsp:spPr>
        <a:xfrm>
          <a:off x="799615" y="794822"/>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Sentaurus</a:t>
          </a:r>
          <a:r>
            <a:rPr lang="en-US" sz="1200" kern="1200" dirty="0">
              <a:latin typeface="Times New Roman" panose="02020603050405020304" pitchFamily="18" charset="0"/>
              <a:cs typeface="Times New Roman" panose="02020603050405020304" pitchFamily="18" charset="0"/>
            </a:rPr>
            <a:t> Structure Editor</a:t>
          </a:r>
          <a:endParaRPr lang="ru-RU" sz="1200" kern="1200" dirty="0">
            <a:latin typeface="Times New Roman" panose="02020603050405020304" pitchFamily="18" charset="0"/>
            <a:cs typeface="Times New Roman" panose="02020603050405020304" pitchFamily="18" charset="0"/>
          </a:endParaRPr>
        </a:p>
      </dsp:txBody>
      <dsp:txXfrm>
        <a:off x="799615" y="794822"/>
        <a:ext cx="1081422" cy="540711"/>
      </dsp:txXfrm>
    </dsp:sp>
    <dsp:sp modelId="{D72F10C2-942B-4CDE-9B14-CA912D9C1DF2}">
      <dsp:nvSpPr>
        <dsp:cNvPr id="0" name=""/>
        <dsp:cNvSpPr/>
      </dsp:nvSpPr>
      <dsp:spPr>
        <a:xfrm>
          <a:off x="799615" y="1575090"/>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Geometrical model</a:t>
          </a:r>
          <a:endParaRPr lang="ru-RU" sz="1200" kern="1200">
            <a:latin typeface="Times New Roman" panose="02020603050405020304" pitchFamily="18" charset="0"/>
            <a:cs typeface="Times New Roman" panose="02020603050405020304" pitchFamily="18" charset="0"/>
          </a:endParaRPr>
        </a:p>
      </dsp:txBody>
      <dsp:txXfrm>
        <a:off x="799615" y="1575090"/>
        <a:ext cx="1081422" cy="540711"/>
      </dsp:txXfrm>
    </dsp:sp>
    <dsp:sp modelId="{F0658511-7F4A-49DE-912A-3C0EF3E6FE53}">
      <dsp:nvSpPr>
        <dsp:cNvPr id="0" name=""/>
        <dsp:cNvSpPr/>
      </dsp:nvSpPr>
      <dsp:spPr>
        <a:xfrm>
          <a:off x="1881038" y="2354601"/>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Regions</a:t>
          </a:r>
          <a:endParaRPr lang="ru-RU" sz="1200" kern="1200">
            <a:latin typeface="Times New Roman" panose="02020603050405020304" pitchFamily="18" charset="0"/>
            <a:cs typeface="Times New Roman" panose="02020603050405020304" pitchFamily="18" charset="0"/>
          </a:endParaRPr>
        </a:p>
      </dsp:txBody>
      <dsp:txXfrm>
        <a:off x="1881038" y="2354601"/>
        <a:ext cx="1081422" cy="540711"/>
      </dsp:txXfrm>
    </dsp:sp>
    <dsp:sp modelId="{662E8102-E269-4031-912D-9C0CFE71A608}">
      <dsp:nvSpPr>
        <dsp:cNvPr id="0" name=""/>
        <dsp:cNvSpPr/>
      </dsp:nvSpPr>
      <dsp:spPr>
        <a:xfrm>
          <a:off x="1881038" y="3122411"/>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Material types</a:t>
          </a:r>
          <a:endParaRPr lang="ru-RU" sz="1200" kern="1200">
            <a:latin typeface="Times New Roman" panose="02020603050405020304" pitchFamily="18" charset="0"/>
            <a:cs typeface="Times New Roman" panose="02020603050405020304" pitchFamily="18" charset="0"/>
          </a:endParaRPr>
        </a:p>
      </dsp:txBody>
      <dsp:txXfrm>
        <a:off x="1881038" y="3122411"/>
        <a:ext cx="1081422" cy="540711"/>
      </dsp:txXfrm>
    </dsp:sp>
    <dsp:sp modelId="{8CC94702-40D3-4939-AD70-E131F74287D1}">
      <dsp:nvSpPr>
        <dsp:cNvPr id="0" name=""/>
        <dsp:cNvSpPr/>
      </dsp:nvSpPr>
      <dsp:spPr>
        <a:xfrm>
          <a:off x="1881038" y="3890221"/>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Contacts</a:t>
          </a:r>
          <a:endParaRPr lang="ru-RU" sz="1200" kern="1200">
            <a:latin typeface="Times New Roman" panose="02020603050405020304" pitchFamily="18" charset="0"/>
            <a:cs typeface="Times New Roman" panose="02020603050405020304" pitchFamily="18" charset="0"/>
          </a:endParaRPr>
        </a:p>
      </dsp:txBody>
      <dsp:txXfrm>
        <a:off x="1881038" y="3890221"/>
        <a:ext cx="1081422" cy="540711"/>
      </dsp:txXfrm>
    </dsp:sp>
    <dsp:sp modelId="{771E2FA5-43BD-425A-8B1D-5E85D692CC7A}">
      <dsp:nvSpPr>
        <dsp:cNvPr id="0" name=""/>
        <dsp:cNvSpPr/>
      </dsp:nvSpPr>
      <dsp:spPr>
        <a:xfrm>
          <a:off x="1881038" y="4658031"/>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Doping</a:t>
          </a:r>
          <a:endParaRPr lang="ru-RU" sz="1200" kern="1200">
            <a:latin typeface="Times New Roman" panose="02020603050405020304" pitchFamily="18" charset="0"/>
            <a:cs typeface="Times New Roman" panose="02020603050405020304" pitchFamily="18" charset="0"/>
          </a:endParaRPr>
        </a:p>
      </dsp:txBody>
      <dsp:txXfrm>
        <a:off x="1881038" y="4658031"/>
        <a:ext cx="1081422" cy="540711"/>
      </dsp:txXfrm>
    </dsp:sp>
    <dsp:sp modelId="{D5A9D762-1E5F-4083-A78A-B6D79203A589}">
      <dsp:nvSpPr>
        <dsp:cNvPr id="0" name=""/>
        <dsp:cNvSpPr/>
      </dsp:nvSpPr>
      <dsp:spPr>
        <a:xfrm>
          <a:off x="1951546" y="537752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Mesh</a:t>
          </a:r>
          <a:endParaRPr lang="ru-RU" sz="1200" kern="1200">
            <a:latin typeface="Times New Roman" panose="02020603050405020304" pitchFamily="18" charset="0"/>
            <a:cs typeface="Times New Roman" panose="02020603050405020304" pitchFamily="18" charset="0"/>
          </a:endParaRPr>
        </a:p>
      </dsp:txBody>
      <dsp:txXfrm>
        <a:off x="1951546" y="5377523"/>
        <a:ext cx="1081422" cy="540711"/>
      </dsp:txXfrm>
    </dsp:sp>
    <dsp:sp modelId="{0BC4F965-AFF5-4B3C-B94B-A879B7CB00DC}">
      <dsp:nvSpPr>
        <dsp:cNvPr id="0" name=""/>
        <dsp:cNvSpPr/>
      </dsp:nvSpPr>
      <dsp:spPr>
        <a:xfrm>
          <a:off x="4557634" y="77066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err="1">
              <a:latin typeface="Times New Roman" panose="02020603050405020304" pitchFamily="18" charset="0"/>
              <a:cs typeface="Times New Roman" panose="02020603050405020304" pitchFamily="18" charset="0"/>
            </a:rPr>
            <a:t>Sentaurus</a:t>
          </a:r>
          <a:r>
            <a:rPr lang="en-US" sz="1200" kern="1200">
              <a:latin typeface="Times New Roman" panose="02020603050405020304" pitchFamily="18" charset="0"/>
              <a:cs typeface="Times New Roman" panose="02020603050405020304" pitchFamily="18" charset="0"/>
            </a:rPr>
            <a:t> Device</a:t>
          </a:r>
          <a:endParaRPr lang="ru-RU" sz="1200" kern="1200">
            <a:latin typeface="Times New Roman" panose="02020603050405020304" pitchFamily="18" charset="0"/>
            <a:cs typeface="Times New Roman" panose="02020603050405020304" pitchFamily="18" charset="0"/>
          </a:endParaRPr>
        </a:p>
      </dsp:txBody>
      <dsp:txXfrm>
        <a:off x="4557634" y="770663"/>
        <a:ext cx="1081422" cy="540711"/>
      </dsp:txXfrm>
    </dsp:sp>
    <dsp:sp modelId="{4D6815A3-9160-46C0-8D1D-54CEB3B77D39}">
      <dsp:nvSpPr>
        <dsp:cNvPr id="0" name=""/>
        <dsp:cNvSpPr/>
      </dsp:nvSpPr>
      <dsp:spPr>
        <a:xfrm>
          <a:off x="4557634" y="153847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Calculations</a:t>
          </a:r>
          <a:endParaRPr lang="ru-RU" sz="1200" kern="1200">
            <a:latin typeface="Times New Roman" panose="02020603050405020304" pitchFamily="18" charset="0"/>
            <a:cs typeface="Times New Roman" panose="02020603050405020304" pitchFamily="18" charset="0"/>
          </a:endParaRPr>
        </a:p>
      </dsp:txBody>
      <dsp:txXfrm>
        <a:off x="4557634" y="1538473"/>
        <a:ext cx="1081422" cy="540711"/>
      </dsp:txXfrm>
    </dsp:sp>
    <dsp:sp modelId="{86BD2728-C369-4021-83FA-7946A9815F51}">
      <dsp:nvSpPr>
        <dsp:cNvPr id="0" name=""/>
        <dsp:cNvSpPr/>
      </dsp:nvSpPr>
      <dsp:spPr>
        <a:xfrm>
          <a:off x="3220953" y="1401181"/>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Materials properties</a:t>
          </a:r>
          <a:endParaRPr lang="ru-RU" sz="1200" kern="1200">
            <a:latin typeface="Times New Roman" panose="02020603050405020304" pitchFamily="18" charset="0"/>
            <a:cs typeface="Times New Roman" panose="02020603050405020304" pitchFamily="18" charset="0"/>
          </a:endParaRPr>
        </a:p>
      </dsp:txBody>
      <dsp:txXfrm>
        <a:off x="3220953" y="1401181"/>
        <a:ext cx="1081422" cy="540711"/>
      </dsp:txXfrm>
    </dsp:sp>
    <dsp:sp modelId="{2948D053-5AAE-48B3-A322-03E73A5B7528}">
      <dsp:nvSpPr>
        <dsp:cNvPr id="0" name=""/>
        <dsp:cNvSpPr/>
      </dsp:nvSpPr>
      <dsp:spPr>
        <a:xfrm>
          <a:off x="3249113" y="230628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Light source</a:t>
          </a:r>
          <a:endParaRPr lang="ru-RU" sz="1200" kern="1200">
            <a:latin typeface="Times New Roman" panose="02020603050405020304" pitchFamily="18" charset="0"/>
            <a:cs typeface="Times New Roman" panose="02020603050405020304" pitchFamily="18" charset="0"/>
          </a:endParaRPr>
        </a:p>
      </dsp:txBody>
      <dsp:txXfrm>
        <a:off x="3249113" y="2306283"/>
        <a:ext cx="1081422" cy="540711"/>
      </dsp:txXfrm>
    </dsp:sp>
    <dsp:sp modelId="{410F4659-4560-44CF-8FBC-9D7BD229A858}">
      <dsp:nvSpPr>
        <dsp:cNvPr id="0" name=""/>
        <dsp:cNvSpPr/>
      </dsp:nvSpPr>
      <dsp:spPr>
        <a:xfrm>
          <a:off x="4557634" y="230628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Physic models</a:t>
          </a:r>
          <a:endParaRPr lang="ru-RU" sz="1200" kern="1200">
            <a:latin typeface="Times New Roman" panose="02020603050405020304" pitchFamily="18" charset="0"/>
            <a:cs typeface="Times New Roman" panose="02020603050405020304" pitchFamily="18" charset="0"/>
          </a:endParaRPr>
        </a:p>
      </dsp:txBody>
      <dsp:txXfrm>
        <a:off x="4557634" y="2306283"/>
        <a:ext cx="1081422" cy="540711"/>
      </dsp:txXfrm>
    </dsp:sp>
    <dsp:sp modelId="{D95107F0-C30F-4850-927C-49B6BEF0307A}">
      <dsp:nvSpPr>
        <dsp:cNvPr id="0" name=""/>
        <dsp:cNvSpPr/>
      </dsp:nvSpPr>
      <dsp:spPr>
        <a:xfrm>
          <a:off x="4827990" y="307409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Statistics</a:t>
          </a:r>
          <a:endParaRPr lang="ru-RU" sz="1200" kern="1200">
            <a:latin typeface="Times New Roman" panose="02020603050405020304" pitchFamily="18" charset="0"/>
            <a:cs typeface="Times New Roman" panose="02020603050405020304" pitchFamily="18" charset="0"/>
          </a:endParaRPr>
        </a:p>
      </dsp:txBody>
      <dsp:txXfrm>
        <a:off x="4827990" y="3074093"/>
        <a:ext cx="1081422" cy="540711"/>
      </dsp:txXfrm>
    </dsp:sp>
    <dsp:sp modelId="{8C75A0D6-C247-4086-AF87-75C6E9EC4F4C}">
      <dsp:nvSpPr>
        <dsp:cNvPr id="0" name=""/>
        <dsp:cNvSpPr/>
      </dsp:nvSpPr>
      <dsp:spPr>
        <a:xfrm>
          <a:off x="4827990" y="384190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Empirical formulas</a:t>
          </a:r>
          <a:endParaRPr lang="ru-RU" sz="1200" kern="1200">
            <a:latin typeface="Times New Roman" panose="02020603050405020304" pitchFamily="18" charset="0"/>
            <a:cs typeface="Times New Roman" panose="02020603050405020304" pitchFamily="18" charset="0"/>
          </a:endParaRPr>
        </a:p>
      </dsp:txBody>
      <dsp:txXfrm>
        <a:off x="4827990" y="3841903"/>
        <a:ext cx="1081422" cy="540711"/>
      </dsp:txXfrm>
    </dsp:sp>
    <dsp:sp modelId="{1E0C48CB-B9A8-4A62-B00E-D3B8C40BFF95}">
      <dsp:nvSpPr>
        <dsp:cNvPr id="0" name=""/>
        <dsp:cNvSpPr/>
      </dsp:nvSpPr>
      <dsp:spPr>
        <a:xfrm>
          <a:off x="4827990" y="460971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 Temperature</a:t>
          </a:r>
          <a:endParaRPr lang="ru-RU" sz="1200" kern="1200">
            <a:latin typeface="Times New Roman" panose="02020603050405020304" pitchFamily="18" charset="0"/>
            <a:cs typeface="Times New Roman" panose="02020603050405020304" pitchFamily="18" charset="0"/>
          </a:endParaRPr>
        </a:p>
      </dsp:txBody>
      <dsp:txXfrm>
        <a:off x="4827990" y="4609713"/>
        <a:ext cx="1081422" cy="540711"/>
      </dsp:txXfrm>
    </dsp:sp>
    <dsp:sp modelId="{5C85AA7B-8AE9-45FF-89BB-F86C39903295}">
      <dsp:nvSpPr>
        <dsp:cNvPr id="0" name=""/>
        <dsp:cNvSpPr/>
      </dsp:nvSpPr>
      <dsp:spPr>
        <a:xfrm>
          <a:off x="5866156" y="230628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Math</a:t>
          </a:r>
          <a:endParaRPr lang="ru-RU" sz="1200" kern="1200">
            <a:latin typeface="Times New Roman" panose="02020603050405020304" pitchFamily="18" charset="0"/>
            <a:cs typeface="Times New Roman" panose="02020603050405020304" pitchFamily="18" charset="0"/>
          </a:endParaRPr>
        </a:p>
      </dsp:txBody>
      <dsp:txXfrm>
        <a:off x="5866156" y="2306283"/>
        <a:ext cx="1081422" cy="540711"/>
      </dsp:txXfrm>
    </dsp:sp>
    <dsp:sp modelId="{5F41E7F6-997B-4E38-9611-FADB5034F6DC}">
      <dsp:nvSpPr>
        <dsp:cNvPr id="0" name=""/>
        <dsp:cNvSpPr/>
      </dsp:nvSpPr>
      <dsp:spPr>
        <a:xfrm>
          <a:off x="6136512" y="307409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Errors control</a:t>
          </a:r>
          <a:endParaRPr lang="ru-RU" sz="1200" kern="1200">
            <a:latin typeface="Times New Roman" panose="02020603050405020304" pitchFamily="18" charset="0"/>
            <a:cs typeface="Times New Roman" panose="02020603050405020304" pitchFamily="18" charset="0"/>
          </a:endParaRPr>
        </a:p>
      </dsp:txBody>
      <dsp:txXfrm>
        <a:off x="6136512" y="3074093"/>
        <a:ext cx="1081422" cy="540711"/>
      </dsp:txXfrm>
    </dsp:sp>
    <dsp:sp modelId="{D5933EE9-0AB2-4CBB-B6AC-F143E0BACDD6}">
      <dsp:nvSpPr>
        <dsp:cNvPr id="0" name=""/>
        <dsp:cNvSpPr/>
      </dsp:nvSpPr>
      <dsp:spPr>
        <a:xfrm>
          <a:off x="6136512" y="384190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Calculation limit</a:t>
          </a:r>
          <a:endParaRPr lang="ru-RU" sz="1200" kern="1200">
            <a:latin typeface="Times New Roman" panose="02020603050405020304" pitchFamily="18" charset="0"/>
            <a:cs typeface="Times New Roman" panose="02020603050405020304" pitchFamily="18" charset="0"/>
          </a:endParaRPr>
        </a:p>
      </dsp:txBody>
      <dsp:txXfrm>
        <a:off x="6136512" y="3841903"/>
        <a:ext cx="1081422" cy="540711"/>
      </dsp:txXfrm>
    </dsp:sp>
    <dsp:sp modelId="{14DCE983-A7B0-479D-B2BA-167099C8F07A}">
      <dsp:nvSpPr>
        <dsp:cNvPr id="0" name=""/>
        <dsp:cNvSpPr/>
      </dsp:nvSpPr>
      <dsp:spPr>
        <a:xfrm>
          <a:off x="6136512" y="460971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Calculation method</a:t>
          </a:r>
          <a:endParaRPr lang="ru-RU" sz="1200" kern="1200">
            <a:latin typeface="Times New Roman" panose="02020603050405020304" pitchFamily="18" charset="0"/>
            <a:cs typeface="Times New Roman" panose="02020603050405020304" pitchFamily="18" charset="0"/>
          </a:endParaRPr>
        </a:p>
      </dsp:txBody>
      <dsp:txXfrm>
        <a:off x="6136512" y="4609713"/>
        <a:ext cx="1081422" cy="540711"/>
      </dsp:txXfrm>
    </dsp:sp>
    <dsp:sp modelId="{F016A777-E03B-4999-B9F7-1F70B60A4A86}">
      <dsp:nvSpPr>
        <dsp:cNvPr id="0" name=""/>
        <dsp:cNvSpPr/>
      </dsp:nvSpPr>
      <dsp:spPr>
        <a:xfrm>
          <a:off x="7174677" y="230628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Solve</a:t>
          </a:r>
          <a:endParaRPr lang="ru-RU" sz="1200" kern="1200">
            <a:latin typeface="Times New Roman" panose="02020603050405020304" pitchFamily="18" charset="0"/>
            <a:cs typeface="Times New Roman" panose="02020603050405020304" pitchFamily="18" charset="0"/>
          </a:endParaRPr>
        </a:p>
      </dsp:txBody>
      <dsp:txXfrm>
        <a:off x="7174677" y="2306283"/>
        <a:ext cx="1081422" cy="540711"/>
      </dsp:txXfrm>
    </dsp:sp>
    <dsp:sp modelId="{1FD9B15C-9A19-4C28-8C4D-35DBEA126721}">
      <dsp:nvSpPr>
        <dsp:cNvPr id="0" name=""/>
        <dsp:cNvSpPr/>
      </dsp:nvSpPr>
      <dsp:spPr>
        <a:xfrm>
          <a:off x="7445033" y="307409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Poisson</a:t>
          </a:r>
          <a:endParaRPr lang="ru-RU" sz="1200" kern="1200">
            <a:latin typeface="Times New Roman" panose="02020603050405020304" pitchFamily="18" charset="0"/>
            <a:cs typeface="Times New Roman" panose="02020603050405020304" pitchFamily="18" charset="0"/>
          </a:endParaRPr>
        </a:p>
      </dsp:txBody>
      <dsp:txXfrm>
        <a:off x="7445033" y="3074093"/>
        <a:ext cx="1081422" cy="540711"/>
      </dsp:txXfrm>
    </dsp:sp>
    <dsp:sp modelId="{2055635C-49F3-4665-A69C-982EABB084C1}">
      <dsp:nvSpPr>
        <dsp:cNvPr id="0" name=""/>
        <dsp:cNvSpPr/>
      </dsp:nvSpPr>
      <dsp:spPr>
        <a:xfrm>
          <a:off x="7445033" y="384190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Continuity equation</a:t>
          </a:r>
          <a:endParaRPr lang="ru-RU" sz="1200" kern="1200">
            <a:latin typeface="Times New Roman" panose="02020603050405020304" pitchFamily="18" charset="0"/>
            <a:cs typeface="Times New Roman" panose="02020603050405020304" pitchFamily="18" charset="0"/>
          </a:endParaRPr>
        </a:p>
      </dsp:txBody>
      <dsp:txXfrm>
        <a:off x="7445033" y="3841903"/>
        <a:ext cx="1081422" cy="540711"/>
      </dsp:txXfrm>
    </dsp:sp>
    <dsp:sp modelId="{CA9D1E0C-E014-4E29-BDD6-C55D5BDD39C4}">
      <dsp:nvSpPr>
        <dsp:cNvPr id="0" name=""/>
        <dsp:cNvSpPr/>
      </dsp:nvSpPr>
      <dsp:spPr>
        <a:xfrm>
          <a:off x="7445033" y="460971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Control iterations</a:t>
          </a:r>
          <a:endParaRPr lang="ru-RU" sz="1200" kern="1200">
            <a:latin typeface="Times New Roman" panose="02020603050405020304" pitchFamily="18" charset="0"/>
            <a:cs typeface="Times New Roman" panose="02020603050405020304" pitchFamily="18" charset="0"/>
          </a:endParaRPr>
        </a:p>
      </dsp:txBody>
      <dsp:txXfrm>
        <a:off x="7445033" y="4609713"/>
        <a:ext cx="1081422" cy="540711"/>
      </dsp:txXfrm>
    </dsp:sp>
    <dsp:sp modelId="{63270C19-3449-44A9-BFBE-197CD1AE5CE5}">
      <dsp:nvSpPr>
        <dsp:cNvPr id="0" name=""/>
        <dsp:cNvSpPr/>
      </dsp:nvSpPr>
      <dsp:spPr>
        <a:xfrm>
          <a:off x="7445033" y="537752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Control output files</a:t>
          </a:r>
          <a:endParaRPr lang="ru-RU" sz="1200" kern="1200">
            <a:latin typeface="Times New Roman" panose="02020603050405020304" pitchFamily="18" charset="0"/>
            <a:cs typeface="Times New Roman" panose="02020603050405020304" pitchFamily="18" charset="0"/>
          </a:endParaRPr>
        </a:p>
      </dsp:txBody>
      <dsp:txXfrm>
        <a:off x="7445033" y="5377523"/>
        <a:ext cx="1081422" cy="540711"/>
      </dsp:txXfrm>
    </dsp:sp>
    <dsp:sp modelId="{CFBC1458-F4A3-48A2-A24E-FA51585BA8D4}">
      <dsp:nvSpPr>
        <dsp:cNvPr id="0" name=""/>
        <dsp:cNvSpPr/>
      </dsp:nvSpPr>
      <dsp:spPr>
        <a:xfrm>
          <a:off x="8483199" y="77066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err="1">
              <a:latin typeface="Times New Roman" panose="02020603050405020304" pitchFamily="18" charset="0"/>
              <a:cs typeface="Times New Roman" panose="02020603050405020304" pitchFamily="18" charset="0"/>
            </a:rPr>
            <a:t>Sentaurus</a:t>
          </a:r>
          <a:r>
            <a:rPr lang="en-US" sz="1200" kern="1200">
              <a:latin typeface="Times New Roman" panose="02020603050405020304" pitchFamily="18" charset="0"/>
              <a:cs typeface="Times New Roman" panose="02020603050405020304" pitchFamily="18" charset="0"/>
            </a:rPr>
            <a:t> Visual</a:t>
          </a:r>
          <a:endParaRPr lang="ru-RU" sz="1200" kern="1200">
            <a:latin typeface="Times New Roman" panose="02020603050405020304" pitchFamily="18" charset="0"/>
            <a:cs typeface="Times New Roman" panose="02020603050405020304" pitchFamily="18" charset="0"/>
          </a:endParaRPr>
        </a:p>
      </dsp:txBody>
      <dsp:txXfrm>
        <a:off x="8483199" y="770663"/>
        <a:ext cx="1081422" cy="540711"/>
      </dsp:txXfrm>
    </dsp:sp>
    <dsp:sp modelId="{61C0A5DE-AF9E-4763-A817-46AC7795BB0E}">
      <dsp:nvSpPr>
        <dsp:cNvPr id="0" name=""/>
        <dsp:cNvSpPr/>
      </dsp:nvSpPr>
      <dsp:spPr>
        <a:xfrm>
          <a:off x="8483199" y="153847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Generation plots from results</a:t>
          </a:r>
          <a:endParaRPr lang="ru-RU" sz="1200" kern="1200">
            <a:latin typeface="Times New Roman" panose="02020603050405020304" pitchFamily="18" charset="0"/>
            <a:cs typeface="Times New Roman" panose="02020603050405020304" pitchFamily="18" charset="0"/>
          </a:endParaRPr>
        </a:p>
      </dsp:txBody>
      <dsp:txXfrm>
        <a:off x="8483199" y="1538473"/>
        <a:ext cx="1081422" cy="540711"/>
      </dsp:txXfrm>
    </dsp:sp>
    <dsp:sp modelId="{0D428D53-44D3-457E-978A-2801167063FF}">
      <dsp:nvSpPr>
        <dsp:cNvPr id="0" name=""/>
        <dsp:cNvSpPr/>
      </dsp:nvSpPr>
      <dsp:spPr>
        <a:xfrm>
          <a:off x="8753554" y="230628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Graphs</a:t>
          </a:r>
          <a:endParaRPr lang="ru-RU" sz="1200" kern="1200">
            <a:latin typeface="Times New Roman" panose="02020603050405020304" pitchFamily="18" charset="0"/>
            <a:cs typeface="Times New Roman" panose="02020603050405020304" pitchFamily="18" charset="0"/>
          </a:endParaRPr>
        </a:p>
      </dsp:txBody>
      <dsp:txXfrm>
        <a:off x="8753554" y="2306283"/>
        <a:ext cx="1081422" cy="540711"/>
      </dsp:txXfrm>
    </dsp:sp>
    <dsp:sp modelId="{72517353-3F42-452D-80B4-3D8136DA7356}">
      <dsp:nvSpPr>
        <dsp:cNvPr id="0" name=""/>
        <dsp:cNvSpPr/>
      </dsp:nvSpPr>
      <dsp:spPr>
        <a:xfrm>
          <a:off x="8753554" y="307409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Visualization</a:t>
          </a:r>
          <a:endParaRPr lang="ru-RU" sz="1200" kern="1200">
            <a:latin typeface="Times New Roman" panose="02020603050405020304" pitchFamily="18" charset="0"/>
            <a:cs typeface="Times New Roman" panose="02020603050405020304" pitchFamily="18" charset="0"/>
          </a:endParaRPr>
        </a:p>
      </dsp:txBody>
      <dsp:txXfrm>
        <a:off x="8753554" y="3074093"/>
        <a:ext cx="1081422" cy="540711"/>
      </dsp:txXfrm>
    </dsp:sp>
    <dsp:sp modelId="{9EA1F32B-9864-4AAE-85A7-C8DF6831434B}">
      <dsp:nvSpPr>
        <dsp:cNvPr id="0" name=""/>
        <dsp:cNvSpPr/>
      </dsp:nvSpPr>
      <dsp:spPr>
        <a:xfrm>
          <a:off x="9791720" y="77066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err="1">
              <a:latin typeface="Times New Roman" panose="02020603050405020304" pitchFamily="18" charset="0"/>
              <a:cs typeface="Times New Roman" panose="02020603050405020304" pitchFamily="18" charset="0"/>
            </a:rPr>
            <a:t>Sentaurus</a:t>
          </a:r>
          <a:r>
            <a:rPr lang="en-US" sz="1200" kern="1200">
              <a:latin typeface="Times New Roman" panose="02020603050405020304" pitchFamily="18" charset="0"/>
              <a:cs typeface="Times New Roman" panose="02020603050405020304" pitchFamily="18" charset="0"/>
            </a:rPr>
            <a:t> </a:t>
          </a:r>
          <a:r>
            <a:rPr lang="en-US" sz="1200" kern="1200" err="1">
              <a:latin typeface="Times New Roman" panose="02020603050405020304" pitchFamily="18" charset="0"/>
              <a:cs typeface="Times New Roman" panose="02020603050405020304" pitchFamily="18" charset="0"/>
            </a:rPr>
            <a:t>WorkBench</a:t>
          </a:r>
          <a:endParaRPr lang="ru-RU" sz="1200" kern="1200">
            <a:latin typeface="Times New Roman" panose="02020603050405020304" pitchFamily="18" charset="0"/>
            <a:cs typeface="Times New Roman" panose="02020603050405020304" pitchFamily="18" charset="0"/>
          </a:endParaRPr>
        </a:p>
      </dsp:txBody>
      <dsp:txXfrm>
        <a:off x="9791720" y="770663"/>
        <a:ext cx="1081422" cy="540711"/>
      </dsp:txXfrm>
    </dsp:sp>
    <dsp:sp modelId="{45E6D7E6-FE7B-4A54-9695-8CF5DED7F686}">
      <dsp:nvSpPr>
        <dsp:cNvPr id="0" name=""/>
        <dsp:cNvSpPr/>
      </dsp:nvSpPr>
      <dsp:spPr>
        <a:xfrm>
          <a:off x="9791720" y="153847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Environment</a:t>
          </a:r>
          <a:endParaRPr lang="ru-RU" sz="1200" kern="1200">
            <a:latin typeface="Times New Roman" panose="02020603050405020304" pitchFamily="18" charset="0"/>
            <a:cs typeface="Times New Roman" panose="02020603050405020304" pitchFamily="18" charset="0"/>
          </a:endParaRPr>
        </a:p>
      </dsp:txBody>
      <dsp:txXfrm>
        <a:off x="9791720" y="1538473"/>
        <a:ext cx="1081422" cy="540711"/>
      </dsp:txXfrm>
    </dsp:sp>
    <dsp:sp modelId="{4F6346EB-F906-4B81-8F70-52FCEEE757C6}">
      <dsp:nvSpPr>
        <dsp:cNvPr id="0" name=""/>
        <dsp:cNvSpPr/>
      </dsp:nvSpPr>
      <dsp:spPr>
        <a:xfrm>
          <a:off x="10062076" y="230628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Tools</a:t>
          </a:r>
          <a:endParaRPr lang="ru-RU" sz="1200" kern="1200">
            <a:latin typeface="Times New Roman" panose="02020603050405020304" pitchFamily="18" charset="0"/>
            <a:cs typeface="Times New Roman" panose="02020603050405020304" pitchFamily="18" charset="0"/>
          </a:endParaRPr>
        </a:p>
      </dsp:txBody>
      <dsp:txXfrm>
        <a:off x="10062076" y="2306283"/>
        <a:ext cx="1081422" cy="540711"/>
      </dsp:txXfrm>
    </dsp:sp>
    <dsp:sp modelId="{7097860D-E5D1-4476-8A01-D4A6CC3008B2}">
      <dsp:nvSpPr>
        <dsp:cNvPr id="0" name=""/>
        <dsp:cNvSpPr/>
      </dsp:nvSpPr>
      <dsp:spPr>
        <a:xfrm>
          <a:off x="10062076" y="307409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Variables</a:t>
          </a:r>
          <a:endParaRPr lang="ru-RU" sz="1200" kern="1200">
            <a:latin typeface="Times New Roman" panose="02020603050405020304" pitchFamily="18" charset="0"/>
            <a:cs typeface="Times New Roman" panose="02020603050405020304" pitchFamily="18" charset="0"/>
          </a:endParaRPr>
        </a:p>
      </dsp:txBody>
      <dsp:txXfrm>
        <a:off x="10062076" y="3074093"/>
        <a:ext cx="1081422" cy="540711"/>
      </dsp:txXfrm>
    </dsp:sp>
    <dsp:sp modelId="{CCF46344-DF7E-4A9F-8F3E-F6555CB5CF39}">
      <dsp:nvSpPr>
        <dsp:cNvPr id="0" name=""/>
        <dsp:cNvSpPr/>
      </dsp:nvSpPr>
      <dsp:spPr>
        <a:xfrm>
          <a:off x="10062076" y="384190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Nodes</a:t>
          </a:r>
          <a:endParaRPr lang="ru-RU" sz="1200" kern="1200">
            <a:latin typeface="Times New Roman" panose="02020603050405020304" pitchFamily="18" charset="0"/>
            <a:cs typeface="Times New Roman" panose="02020603050405020304" pitchFamily="18" charset="0"/>
          </a:endParaRPr>
        </a:p>
      </dsp:txBody>
      <dsp:txXfrm>
        <a:off x="10062076" y="3841903"/>
        <a:ext cx="1081422" cy="540711"/>
      </dsp:txXfrm>
    </dsp:sp>
    <dsp:sp modelId="{6749830F-883D-43B9-84C3-96B514F128E5}">
      <dsp:nvSpPr>
        <dsp:cNvPr id="0" name=""/>
        <dsp:cNvSpPr/>
      </dsp:nvSpPr>
      <dsp:spPr>
        <a:xfrm>
          <a:off x="10062076" y="4609713"/>
          <a:ext cx="1081422" cy="54071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Others</a:t>
          </a:r>
          <a:endParaRPr lang="ru-RU" sz="1200" kern="1200">
            <a:latin typeface="Times New Roman" panose="02020603050405020304" pitchFamily="18" charset="0"/>
            <a:cs typeface="Times New Roman" panose="02020603050405020304" pitchFamily="18" charset="0"/>
          </a:endParaRPr>
        </a:p>
      </dsp:txBody>
      <dsp:txXfrm>
        <a:off x="10062076" y="4609713"/>
        <a:ext cx="1081422" cy="5407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91648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54922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90265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2B684B-F744-452C-8A7C-0B2843A2E35A}"/>
              </a:ext>
            </a:extLst>
          </p:cNvPr>
          <p:cNvSpPr/>
          <p:nvPr userDrawn="1"/>
        </p:nvSpPr>
        <p:spPr>
          <a:xfrm>
            <a:off x="0" y="-1"/>
            <a:ext cx="12192000" cy="1088967"/>
          </a:xfrm>
          <a:prstGeom prst="rect">
            <a:avLst/>
          </a:prstGeom>
          <a:solidFill>
            <a:srgbClr val="ECEEF1"/>
          </a:solidFill>
          <a:ln>
            <a:noFill/>
          </a:ln>
          <a:effectLst>
            <a:outerShdw blurRad="50800" dist="38100" dir="2700000" algn="tl" rotWithShape="0">
              <a:srgbClr val="8FAE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fr-FR" sz="1400" dirty="0"/>
          </a:p>
        </p:txBody>
      </p:sp>
      <p:sp>
        <p:nvSpPr>
          <p:cNvPr id="5" name="Title 5">
            <a:extLst>
              <a:ext uri="{FF2B5EF4-FFF2-40B4-BE49-F238E27FC236}">
                <a16:creationId xmlns:a16="http://schemas.microsoft.com/office/drawing/2014/main" id="{66A2FED6-7D28-45A2-A6A7-63ED0E78F3E3}"/>
              </a:ext>
            </a:extLst>
          </p:cNvPr>
          <p:cNvSpPr>
            <a:spLocks noGrp="1"/>
          </p:cNvSpPr>
          <p:nvPr>
            <p:ph type="title" hasCustomPrompt="1"/>
          </p:nvPr>
        </p:nvSpPr>
        <p:spPr>
          <a:xfrm>
            <a:off x="1016001" y="313716"/>
            <a:ext cx="10140463" cy="370558"/>
          </a:xfrm>
          <a:prstGeom prst="rect">
            <a:avLst/>
          </a:prstGeom>
        </p:spPr>
        <p:txBody>
          <a:bodyPr/>
          <a:lstStyle/>
          <a:p>
            <a:r>
              <a:rPr lang="en-US" dirty="0"/>
              <a:t>Change the style of the title</a:t>
            </a:r>
            <a:endParaRPr lang="en-GB" dirty="0"/>
          </a:p>
        </p:txBody>
      </p:sp>
      <p:sp>
        <p:nvSpPr>
          <p:cNvPr id="6" name="Freeform 6">
            <a:extLst>
              <a:ext uri="{FF2B5EF4-FFF2-40B4-BE49-F238E27FC236}">
                <a16:creationId xmlns:a16="http://schemas.microsoft.com/office/drawing/2014/main" id="{ACBAEB32-9050-4EF8-9885-E637B2008518}"/>
              </a:ext>
            </a:extLst>
          </p:cNvPr>
          <p:cNvSpPr>
            <a:spLocks/>
          </p:cNvSpPr>
          <p:nvPr userDrawn="1"/>
        </p:nvSpPr>
        <p:spPr bwMode="auto">
          <a:xfrm>
            <a:off x="11156461" y="-1"/>
            <a:ext cx="42789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4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accent5"/>
              </a:solidFill>
            </a:endParaRPr>
          </a:p>
        </p:txBody>
      </p:sp>
    </p:spTree>
    <p:extLst>
      <p:ext uri="{BB962C8B-B14F-4D97-AF65-F5344CB8AC3E}">
        <p14:creationId xmlns:p14="http://schemas.microsoft.com/office/powerpoint/2010/main" val="159725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3932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06148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287EDD9-36A1-4C79-87D9-DAD794577AAE}" type="datetimeFigureOut">
              <a:rPr lang="ru-RU" smtClean="0"/>
              <a:t>13.05.2026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08413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287EDD9-36A1-4C79-87D9-DAD794577AAE}" type="datetimeFigureOut">
              <a:rPr lang="ru-RU" smtClean="0"/>
              <a:t>13.05.2026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176951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287EDD9-36A1-4C79-87D9-DAD794577AAE}" type="datetimeFigureOut">
              <a:rPr lang="ru-RU" smtClean="0"/>
              <a:t>13.05.2026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39754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87EDD9-36A1-4C79-87D9-DAD794577AAE}" type="datetimeFigureOut">
              <a:rPr lang="ru-RU" smtClean="0"/>
              <a:t>13.05.2026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07445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287EDD9-36A1-4C79-87D9-DAD794577AAE}" type="datetimeFigureOut">
              <a:rPr lang="ru-RU" smtClean="0"/>
              <a:t>13.05.2026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1139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287EDD9-36A1-4C79-87D9-DAD794577AAE}" type="datetimeFigureOut">
              <a:rPr lang="ru-RU" smtClean="0"/>
              <a:t>13.05.2026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16267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4E184-CD31-44D9-8DBB-19FA7ED2E4EF}" type="slidenum">
              <a:rPr lang="ru-RU" smtClean="0"/>
              <a:t>‹#›</a:t>
            </a:fld>
            <a:endParaRPr lang="ru-RU"/>
          </a:p>
        </p:txBody>
      </p:sp>
    </p:spTree>
    <p:extLst>
      <p:ext uri="{BB962C8B-B14F-4D97-AF65-F5344CB8AC3E}">
        <p14:creationId xmlns:p14="http://schemas.microsoft.com/office/powerpoint/2010/main" val="228031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mailto:alievuz@adu.uz" TargetMode="External"/><Relationship Id="rId7" Type="http://schemas.openxmlformats.org/officeDocument/2006/relationships/image" Target="../media/image3.emf"/><Relationship Id="rId2" Type="http://schemas.openxmlformats.org/officeDocument/2006/relationships/hyperlink" Target="http://www.adu.uz/" TargetMode="Externa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hyperlink" Target="mailto:alievuz@yaho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adu.uz/" TargetMode="External"/><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hyperlink" Target="http://www.reslab.u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4.bin"/><Relationship Id="rId18" Type="http://schemas.openxmlformats.org/officeDocument/2006/relationships/image" Target="../media/image10.wmf"/><Relationship Id="rId3" Type="http://schemas.openxmlformats.org/officeDocument/2006/relationships/image" Target="../media/image11.emf"/><Relationship Id="rId7" Type="http://schemas.openxmlformats.org/officeDocument/2006/relationships/oleObject" Target="../embeddings/oleObject1.bin"/><Relationship Id="rId12" Type="http://schemas.openxmlformats.org/officeDocument/2006/relationships/image" Target="../media/image7.wmf"/><Relationship Id="rId17" Type="http://schemas.openxmlformats.org/officeDocument/2006/relationships/oleObject" Target="../embeddings/oleObject6.bin"/><Relationship Id="rId2" Type="http://schemas.openxmlformats.org/officeDocument/2006/relationships/slideLayout" Target="../slideLayouts/slideLayout12.xm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14.emf"/><Relationship Id="rId11" Type="http://schemas.openxmlformats.org/officeDocument/2006/relationships/oleObject" Target="../embeddings/oleObject3.bin"/><Relationship Id="rId5" Type="http://schemas.openxmlformats.org/officeDocument/2006/relationships/image" Target="../media/image13.emf"/><Relationship Id="rId15" Type="http://schemas.openxmlformats.org/officeDocument/2006/relationships/oleObject" Target="../embeddings/oleObject5.bin"/><Relationship Id="rId10" Type="http://schemas.openxmlformats.org/officeDocument/2006/relationships/image" Target="../media/image6.wmf"/><Relationship Id="rId4" Type="http://schemas.openxmlformats.org/officeDocument/2006/relationships/image" Target="../media/image12.emf"/><Relationship Id="rId9" Type="http://schemas.openxmlformats.org/officeDocument/2006/relationships/oleObject" Target="../embeddings/oleObject2.bin"/><Relationship Id="rId1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5643" y="2305050"/>
            <a:ext cx="8554058" cy="4258891"/>
          </a:xfrm>
        </p:spPr>
        <p:txBody>
          <a:bodyPr>
            <a:normAutofit/>
          </a:bodyPr>
          <a:lstStyle/>
          <a:p>
            <a:pPr>
              <a:lnSpc>
                <a:spcPct val="100000"/>
              </a:lnSpc>
            </a:pPr>
            <a:r>
              <a:rPr lang="en-US" sz="3600" b="1" dirty="0">
                <a:solidFill>
                  <a:schemeClr val="accent5">
                    <a:lumMod val="75000"/>
                  </a:schemeClr>
                </a:solidFill>
              </a:rPr>
              <a:t>SEARCHING FOR WAYS TO IMPLEMENT QUANTUM-SIZE EFFECTS IN VARIOUS STRUCTURES OF SILICON SOLAR CELLS</a:t>
            </a:r>
            <a:br>
              <a:rPr lang="en-US" sz="3600" b="1" dirty="0">
                <a:solidFill>
                  <a:schemeClr val="accent5">
                    <a:lumMod val="75000"/>
                  </a:schemeClr>
                </a:solidFill>
              </a:rPr>
            </a:br>
            <a:br>
              <a:rPr lang="en-US" sz="3600" b="1" dirty="0">
                <a:solidFill>
                  <a:schemeClr val="accent5">
                    <a:lumMod val="75000"/>
                  </a:schemeClr>
                </a:solidFill>
              </a:rPr>
            </a:br>
            <a:r>
              <a:rPr lang="en-US" sz="2400" b="1" dirty="0">
                <a:solidFill>
                  <a:schemeClr val="accent5">
                    <a:lumMod val="75000"/>
                  </a:schemeClr>
                </a:solidFill>
              </a:rPr>
              <a:t>Rayimjon Aliev</a:t>
            </a:r>
            <a:br>
              <a:rPr lang="en-US" sz="2400" b="1" dirty="0">
                <a:solidFill>
                  <a:schemeClr val="accent5">
                    <a:lumMod val="75000"/>
                  </a:schemeClr>
                </a:solidFill>
              </a:rPr>
            </a:br>
            <a:r>
              <a:rPr lang="en-US" sz="2400" b="1" dirty="0">
                <a:solidFill>
                  <a:schemeClr val="accent5">
                    <a:lumMod val="75000"/>
                  </a:schemeClr>
                </a:solidFill>
              </a:rPr>
              <a:t>Andijan State University, 129 University str., </a:t>
            </a:r>
            <a:br>
              <a:rPr lang="en-US" sz="2400" b="1" dirty="0">
                <a:solidFill>
                  <a:schemeClr val="accent5">
                    <a:lumMod val="75000"/>
                  </a:schemeClr>
                </a:solidFill>
              </a:rPr>
            </a:br>
            <a:r>
              <a:rPr lang="en-US" sz="2400" b="1" dirty="0">
                <a:solidFill>
                  <a:schemeClr val="accent5">
                    <a:lumMod val="75000"/>
                  </a:schemeClr>
                </a:solidFill>
              </a:rPr>
              <a:t>Andijan, Uzbekistan, 170100</a:t>
            </a:r>
            <a:br>
              <a:rPr lang="en-US" sz="2400" b="1" dirty="0">
                <a:solidFill>
                  <a:schemeClr val="accent5">
                    <a:lumMod val="75000"/>
                  </a:schemeClr>
                </a:solidFill>
              </a:rPr>
            </a:br>
            <a:r>
              <a:rPr lang="en-US" sz="2400" b="1" dirty="0">
                <a:solidFill>
                  <a:schemeClr val="accent5">
                    <a:lumMod val="75000"/>
                  </a:schemeClr>
                </a:solidFill>
              </a:rPr>
              <a:t>phone: (99890) 216-72-60, </a:t>
            </a:r>
            <a:br>
              <a:rPr lang="en-US" sz="2400" b="1" dirty="0">
                <a:solidFill>
                  <a:schemeClr val="accent5">
                    <a:lumMod val="75000"/>
                  </a:schemeClr>
                </a:solidFill>
              </a:rPr>
            </a:br>
            <a:r>
              <a:rPr lang="en-US" sz="2400" b="1" dirty="0">
                <a:solidFill>
                  <a:schemeClr val="accent5">
                    <a:lumMod val="75000"/>
                  </a:schemeClr>
                </a:solidFill>
              </a:rPr>
              <a:t>e-mail: alievuz@yahoo.com </a:t>
            </a:r>
            <a:endParaRPr lang="ru-RU" sz="2400" b="1" dirty="0"/>
          </a:p>
        </p:txBody>
      </p:sp>
      <p:sp>
        <p:nvSpPr>
          <p:cNvPr id="3" name="Google Shape;49;p1">
            <a:extLst>
              <a:ext uri="{FF2B5EF4-FFF2-40B4-BE49-F238E27FC236}">
                <a16:creationId xmlns:a16="http://schemas.microsoft.com/office/drawing/2014/main" id="{67473890-179D-4081-9B8D-07C300AD64E5}"/>
              </a:ext>
            </a:extLst>
          </p:cNvPr>
          <p:cNvSpPr txBox="1">
            <a:spLocks/>
          </p:cNvSpPr>
          <p:nvPr/>
        </p:nvSpPr>
        <p:spPr>
          <a:xfrm>
            <a:off x="9775691" y="3069685"/>
            <a:ext cx="2286000" cy="3654965"/>
          </a:xfrm>
          <a:prstGeom prst="rect">
            <a:avLst/>
          </a:prstGeom>
          <a:solidFill>
            <a:schemeClr val="accent6">
              <a:lumMod val="20000"/>
              <a:lumOff val="80000"/>
            </a:schemeClr>
          </a:solid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190500" algn="r">
              <a:lnSpc>
                <a:spcPct val="150000"/>
              </a:lnSpc>
              <a:spcBef>
                <a:spcPts val="0"/>
              </a:spcBef>
              <a:buClr>
                <a:schemeClr val="lt1"/>
              </a:buClr>
              <a:buSzPts val="2400"/>
            </a:pPr>
            <a:r>
              <a:rPr lang="en-US" sz="1400" i="1" dirty="0">
                <a:solidFill>
                  <a:srgbClr val="C00000"/>
                </a:solidFill>
              </a:rPr>
              <a:t>Andizhan State University</a:t>
            </a:r>
          </a:p>
          <a:p>
            <a:pPr marL="342900" indent="-190500" algn="r">
              <a:lnSpc>
                <a:spcPct val="150000"/>
              </a:lnSpc>
              <a:spcBef>
                <a:spcPts val="0"/>
              </a:spcBef>
              <a:buClr>
                <a:schemeClr val="lt1"/>
              </a:buClr>
              <a:buSzPts val="2400"/>
            </a:pPr>
            <a:r>
              <a:rPr lang="en-US" sz="1400" i="1" dirty="0">
                <a:solidFill>
                  <a:srgbClr val="C00000"/>
                </a:solidFill>
                <a:hlinkClick r:id="rId2"/>
              </a:rPr>
              <a:t>www.adu.uz</a:t>
            </a:r>
            <a:endParaRPr lang="en-US" sz="1400" i="1" dirty="0">
              <a:solidFill>
                <a:srgbClr val="C00000"/>
              </a:solidFill>
            </a:endParaRPr>
          </a:p>
          <a:p>
            <a:pPr marL="342900" indent="-190500" algn="r">
              <a:lnSpc>
                <a:spcPct val="150000"/>
              </a:lnSpc>
              <a:spcBef>
                <a:spcPts val="0"/>
              </a:spcBef>
              <a:buClr>
                <a:schemeClr val="lt1"/>
              </a:buClr>
              <a:buSzPts val="2400"/>
            </a:pPr>
            <a:r>
              <a:rPr lang="en-US" sz="1400" i="1" dirty="0" err="1">
                <a:solidFill>
                  <a:srgbClr val="C00000"/>
                </a:solidFill>
              </a:rPr>
              <a:t>agsu_info</a:t>
            </a:r>
            <a:r>
              <a:rPr lang="en-US" sz="1400" i="1" dirty="0">
                <a:solidFill>
                  <a:srgbClr val="C00000"/>
                </a:solidFill>
              </a:rPr>
              <a:t> edu.uz</a:t>
            </a:r>
          </a:p>
          <a:p>
            <a:pPr marL="342900" indent="-190500" algn="r">
              <a:lnSpc>
                <a:spcPct val="150000"/>
              </a:lnSpc>
              <a:spcBef>
                <a:spcPts val="0"/>
              </a:spcBef>
              <a:buClr>
                <a:schemeClr val="lt1"/>
              </a:buClr>
              <a:buSzPts val="2400"/>
            </a:pPr>
            <a:r>
              <a:rPr lang="en-US" sz="1400" i="1" dirty="0">
                <a:solidFill>
                  <a:srgbClr val="C00000"/>
                </a:solidFill>
              </a:rPr>
              <a:t>Tel./fax. +998742238830</a:t>
            </a:r>
          </a:p>
          <a:p>
            <a:pPr marL="342900" indent="-190500" algn="r">
              <a:lnSpc>
                <a:spcPct val="150000"/>
              </a:lnSpc>
              <a:spcBef>
                <a:spcPts val="0"/>
              </a:spcBef>
              <a:buClr>
                <a:schemeClr val="lt1"/>
              </a:buClr>
              <a:buSzPts val="2400"/>
            </a:pPr>
            <a:endParaRPr lang="en-US" sz="1400" i="1" dirty="0">
              <a:solidFill>
                <a:srgbClr val="C00000"/>
              </a:solidFill>
            </a:endParaRPr>
          </a:p>
          <a:p>
            <a:pPr marL="342900" indent="-190500" algn="r">
              <a:lnSpc>
                <a:spcPct val="150000"/>
              </a:lnSpc>
              <a:spcBef>
                <a:spcPts val="0"/>
              </a:spcBef>
              <a:buClr>
                <a:schemeClr val="lt1"/>
              </a:buClr>
              <a:buSzPts val="2400"/>
            </a:pPr>
            <a:r>
              <a:rPr lang="en-US" sz="1400" i="1" dirty="0">
                <a:solidFill>
                  <a:srgbClr val="C00000"/>
                </a:solidFill>
              </a:rPr>
              <a:t>Rayimjon  Aliev</a:t>
            </a:r>
          </a:p>
          <a:p>
            <a:pPr marL="342900" indent="-190500" algn="r">
              <a:lnSpc>
                <a:spcPct val="150000"/>
              </a:lnSpc>
              <a:spcBef>
                <a:spcPts val="0"/>
              </a:spcBef>
              <a:buClr>
                <a:schemeClr val="lt1"/>
              </a:buClr>
              <a:buSzPts val="2400"/>
            </a:pPr>
            <a:r>
              <a:rPr lang="en-US" sz="1400" i="1" dirty="0">
                <a:solidFill>
                  <a:srgbClr val="C00000"/>
                </a:solidFill>
              </a:rPr>
              <a:t>DSc in Technics, prof.</a:t>
            </a:r>
          </a:p>
          <a:p>
            <a:pPr marL="342900" indent="-190500" algn="r">
              <a:lnSpc>
                <a:spcPct val="150000"/>
              </a:lnSpc>
              <a:spcBef>
                <a:spcPts val="0"/>
              </a:spcBef>
              <a:buClr>
                <a:schemeClr val="lt1"/>
              </a:buClr>
              <a:buSzPts val="2400"/>
            </a:pPr>
            <a:r>
              <a:rPr lang="en-US" sz="1400" i="1" dirty="0">
                <a:solidFill>
                  <a:srgbClr val="C00000"/>
                </a:solidFill>
              </a:rPr>
              <a:t>E-mail:</a:t>
            </a:r>
          </a:p>
          <a:p>
            <a:pPr marL="342900" indent="-190500" algn="r">
              <a:lnSpc>
                <a:spcPct val="150000"/>
              </a:lnSpc>
              <a:spcBef>
                <a:spcPts val="0"/>
              </a:spcBef>
              <a:buClr>
                <a:schemeClr val="lt1"/>
              </a:buClr>
              <a:buSzPts val="2400"/>
            </a:pPr>
            <a:r>
              <a:rPr lang="en-US" sz="1400" i="1" dirty="0">
                <a:solidFill>
                  <a:srgbClr val="C00000"/>
                </a:solidFill>
                <a:hlinkClick r:id="rId3"/>
              </a:rPr>
              <a:t>alievuz@adu.uz</a:t>
            </a:r>
            <a:r>
              <a:rPr lang="en-US" sz="1400" i="1" dirty="0">
                <a:solidFill>
                  <a:srgbClr val="C00000"/>
                </a:solidFill>
              </a:rPr>
              <a:t>  </a:t>
            </a:r>
          </a:p>
          <a:p>
            <a:pPr marL="342900" indent="-190500" algn="r">
              <a:lnSpc>
                <a:spcPct val="150000"/>
              </a:lnSpc>
              <a:spcBef>
                <a:spcPts val="0"/>
              </a:spcBef>
              <a:buClr>
                <a:schemeClr val="lt1"/>
              </a:buClr>
              <a:buSzPts val="2400"/>
            </a:pPr>
            <a:r>
              <a:rPr lang="en-US" sz="1400" i="1" dirty="0">
                <a:solidFill>
                  <a:srgbClr val="C00000"/>
                </a:solidFill>
              </a:rPr>
              <a:t> </a:t>
            </a:r>
            <a:r>
              <a:rPr lang="en-US" sz="1400" i="1" dirty="0">
                <a:solidFill>
                  <a:srgbClr val="C00000"/>
                </a:solidFill>
                <a:hlinkClick r:id="rId4"/>
              </a:rPr>
              <a:t>alievuz@yahoo.com</a:t>
            </a:r>
            <a:endParaRPr lang="en-US" sz="1400" i="1" dirty="0">
              <a:solidFill>
                <a:srgbClr val="C00000"/>
              </a:solidFill>
            </a:endParaRPr>
          </a:p>
          <a:p>
            <a:pPr marL="342900" indent="-190500" algn="r">
              <a:lnSpc>
                <a:spcPct val="150000"/>
              </a:lnSpc>
              <a:spcBef>
                <a:spcPts val="0"/>
              </a:spcBef>
              <a:buClr>
                <a:schemeClr val="lt1"/>
              </a:buClr>
              <a:buSzPts val="2400"/>
            </a:pPr>
            <a:r>
              <a:rPr lang="en-US" sz="1400" i="1" dirty="0">
                <a:solidFill>
                  <a:srgbClr val="C00000"/>
                </a:solidFill>
              </a:rPr>
              <a:t>Tel. +998902167260</a:t>
            </a:r>
          </a:p>
          <a:p>
            <a:pPr marL="342900" indent="-190500" algn="r">
              <a:lnSpc>
                <a:spcPct val="150000"/>
              </a:lnSpc>
              <a:spcBef>
                <a:spcPts val="0"/>
              </a:spcBef>
              <a:buClr>
                <a:schemeClr val="lt1"/>
              </a:buClr>
              <a:buSzPts val="2400"/>
            </a:pPr>
            <a:endParaRPr lang="en-US" sz="1400" i="1" dirty="0">
              <a:solidFill>
                <a:srgbClr val="C00000"/>
              </a:solidFill>
            </a:endParaRPr>
          </a:p>
          <a:p>
            <a:pPr marL="342900" indent="-190500" algn="r">
              <a:lnSpc>
                <a:spcPct val="150000"/>
              </a:lnSpc>
              <a:spcBef>
                <a:spcPts val="0"/>
              </a:spcBef>
              <a:buClr>
                <a:schemeClr val="lt1"/>
              </a:buClr>
              <a:buSzPts val="2400"/>
            </a:pPr>
            <a:r>
              <a:rPr lang="en-US" sz="1400" i="1" dirty="0">
                <a:solidFill>
                  <a:srgbClr val="C00000"/>
                </a:solidFill>
              </a:rPr>
              <a:t> </a:t>
            </a:r>
          </a:p>
          <a:p>
            <a:pPr marL="342900" indent="-190500" algn="r">
              <a:spcBef>
                <a:spcPts val="0"/>
              </a:spcBef>
              <a:buClr>
                <a:schemeClr val="lt1"/>
              </a:buClr>
              <a:buSzPts val="2400"/>
            </a:pPr>
            <a:r>
              <a:rPr lang="en-US" sz="1400" i="1" dirty="0">
                <a:solidFill>
                  <a:srgbClr val="C00000"/>
                </a:solidFill>
              </a:rPr>
              <a:t> </a:t>
            </a:r>
          </a:p>
        </p:txBody>
      </p:sp>
      <p:sp>
        <p:nvSpPr>
          <p:cNvPr id="4" name="Прямоугольник 3">
            <a:extLst>
              <a:ext uri="{FF2B5EF4-FFF2-40B4-BE49-F238E27FC236}">
                <a16:creationId xmlns:a16="http://schemas.microsoft.com/office/drawing/2014/main" id="{F0B33C9F-1341-4500-9885-C03A22946948}"/>
              </a:ext>
            </a:extLst>
          </p:cNvPr>
          <p:cNvSpPr/>
          <p:nvPr/>
        </p:nvSpPr>
        <p:spPr>
          <a:xfrm>
            <a:off x="447675" y="152399"/>
            <a:ext cx="9515475" cy="1077218"/>
          </a:xfrm>
          <a:prstGeom prst="rect">
            <a:avLst/>
          </a:prstGeom>
        </p:spPr>
        <p:txBody>
          <a:bodyPr wrap="square">
            <a:spAutoFit/>
          </a:bodyPr>
          <a:lstStyle/>
          <a:p>
            <a:pPr algn="ctr"/>
            <a:r>
              <a:rPr lang="en-US" sz="2000" b="1" dirty="0"/>
              <a:t>XХVІI INTERNATIONAL SCIENTIFIC-PRACTICAL ONLINE CONFERENCE</a:t>
            </a:r>
          </a:p>
          <a:p>
            <a:pPr algn="ctr"/>
            <a:r>
              <a:rPr lang="en-US" sz="2400" b="1" dirty="0">
                <a:solidFill>
                  <a:schemeClr val="accent6"/>
                </a:solidFill>
              </a:rPr>
              <a:t>″ RENEWABLE ENERGY AND ENERGY EFFICIENCY OF THE XXI</a:t>
            </a:r>
            <a:r>
              <a:rPr lang="en-US" sz="1400" b="1" dirty="0">
                <a:solidFill>
                  <a:schemeClr val="accent6"/>
                </a:solidFill>
              </a:rPr>
              <a:t>ST</a:t>
            </a:r>
            <a:r>
              <a:rPr lang="en-US" sz="2400" b="1" dirty="0">
                <a:solidFill>
                  <a:schemeClr val="accent6"/>
                </a:solidFill>
              </a:rPr>
              <a:t> CENTURY″</a:t>
            </a:r>
          </a:p>
          <a:p>
            <a:pPr algn="ctr"/>
            <a:r>
              <a:rPr lang="en-US" sz="2000" b="1" dirty="0"/>
              <a:t>Kyiv, 20 –22 MAY 2026</a:t>
            </a:r>
            <a:endParaRPr lang="ru-RU" sz="2000" b="1" dirty="0"/>
          </a:p>
        </p:txBody>
      </p:sp>
      <p:pic>
        <p:nvPicPr>
          <p:cNvPr id="5" name="Рисунок 4">
            <a:extLst>
              <a:ext uri="{FF2B5EF4-FFF2-40B4-BE49-F238E27FC236}">
                <a16:creationId xmlns:a16="http://schemas.microsoft.com/office/drawing/2014/main" id="{F8289A47-05EA-4A1D-889E-C75FC2BF0C79}"/>
              </a:ext>
            </a:extLst>
          </p:cNvPr>
          <p:cNvPicPr>
            <a:picLocks noChangeAspect="1"/>
          </p:cNvPicPr>
          <p:nvPr/>
        </p:nvPicPr>
        <p:blipFill>
          <a:blip r:embed="rId5"/>
          <a:stretch>
            <a:fillRect/>
          </a:stretch>
        </p:blipFill>
        <p:spPr>
          <a:xfrm>
            <a:off x="10101285" y="996274"/>
            <a:ext cx="1931831" cy="1893651"/>
          </a:xfrm>
          <a:prstGeom prst="rect">
            <a:avLst/>
          </a:prstGeom>
        </p:spPr>
      </p:pic>
      <p:pic>
        <p:nvPicPr>
          <p:cNvPr id="6" name="Рисунок 5">
            <a:extLst>
              <a:ext uri="{FF2B5EF4-FFF2-40B4-BE49-F238E27FC236}">
                <a16:creationId xmlns:a16="http://schemas.microsoft.com/office/drawing/2014/main" id="{63FE11A8-62EB-446A-8B99-1151F26A38F8}"/>
              </a:ext>
            </a:extLst>
          </p:cNvPr>
          <p:cNvPicPr>
            <a:picLocks noChangeAspect="1"/>
          </p:cNvPicPr>
          <p:nvPr/>
        </p:nvPicPr>
        <p:blipFill>
          <a:blip r:embed="rId6"/>
          <a:stretch>
            <a:fillRect/>
          </a:stretch>
        </p:blipFill>
        <p:spPr>
          <a:xfrm>
            <a:off x="10115013" y="27967"/>
            <a:ext cx="1906073" cy="972766"/>
          </a:xfrm>
          <a:prstGeom prst="rect">
            <a:avLst/>
          </a:prstGeom>
        </p:spPr>
      </p:pic>
      <p:pic>
        <p:nvPicPr>
          <p:cNvPr id="7" name="Рисунок 6">
            <a:extLst>
              <a:ext uri="{FF2B5EF4-FFF2-40B4-BE49-F238E27FC236}">
                <a16:creationId xmlns:a16="http://schemas.microsoft.com/office/drawing/2014/main" id="{B0A56AE8-944F-4D6B-99D5-EC987192E36D}"/>
              </a:ext>
            </a:extLst>
          </p:cNvPr>
          <p:cNvPicPr>
            <a:picLocks noChangeAspect="1"/>
          </p:cNvPicPr>
          <p:nvPr/>
        </p:nvPicPr>
        <p:blipFill>
          <a:blip r:embed="rId7"/>
          <a:stretch>
            <a:fillRect/>
          </a:stretch>
        </p:blipFill>
        <p:spPr>
          <a:xfrm>
            <a:off x="8892391" y="1020188"/>
            <a:ext cx="1133341" cy="1121923"/>
          </a:xfrm>
          <a:prstGeom prst="rect">
            <a:avLst/>
          </a:prstGeom>
        </p:spPr>
      </p:pic>
      <p:pic>
        <p:nvPicPr>
          <p:cNvPr id="8" name="Рисунок 7">
            <a:extLst>
              <a:ext uri="{FF2B5EF4-FFF2-40B4-BE49-F238E27FC236}">
                <a16:creationId xmlns:a16="http://schemas.microsoft.com/office/drawing/2014/main" id="{2CE25487-8BED-4259-9CCC-B4E7EFCDB379}"/>
              </a:ext>
            </a:extLst>
          </p:cNvPr>
          <p:cNvPicPr>
            <a:picLocks noChangeAspect="1"/>
          </p:cNvPicPr>
          <p:nvPr/>
        </p:nvPicPr>
        <p:blipFill>
          <a:blip r:embed="rId8"/>
          <a:stretch>
            <a:fillRect/>
          </a:stretch>
        </p:blipFill>
        <p:spPr>
          <a:xfrm>
            <a:off x="8810626" y="3061375"/>
            <a:ext cx="1226712" cy="1154349"/>
          </a:xfrm>
          <a:prstGeom prst="rect">
            <a:avLst/>
          </a:prstGeom>
        </p:spPr>
      </p:pic>
    </p:spTree>
    <p:extLst>
      <p:ext uri="{BB962C8B-B14F-4D97-AF65-F5344CB8AC3E}">
        <p14:creationId xmlns:p14="http://schemas.microsoft.com/office/powerpoint/2010/main" val="313464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pic>
        <p:nvPicPr>
          <p:cNvPr id="2" name="Рисунок 1">
            <a:extLst>
              <a:ext uri="{FF2B5EF4-FFF2-40B4-BE49-F238E27FC236}">
                <a16:creationId xmlns:a16="http://schemas.microsoft.com/office/drawing/2014/main" id="{C6325184-D4A3-4EDF-ACF0-B87BF3E5330C}"/>
              </a:ext>
            </a:extLst>
          </p:cNvPr>
          <p:cNvPicPr>
            <a:picLocks noChangeAspect="1"/>
          </p:cNvPicPr>
          <p:nvPr/>
        </p:nvPicPr>
        <p:blipFill>
          <a:blip r:embed="rId2"/>
          <a:stretch>
            <a:fillRect/>
          </a:stretch>
        </p:blipFill>
        <p:spPr>
          <a:xfrm>
            <a:off x="2262030" y="858873"/>
            <a:ext cx="6367620" cy="3236877"/>
          </a:xfrm>
          <a:prstGeom prst="rect">
            <a:avLst/>
          </a:prstGeom>
        </p:spPr>
      </p:pic>
      <p:pic>
        <p:nvPicPr>
          <p:cNvPr id="3" name="Рисунок 2">
            <a:extLst>
              <a:ext uri="{FF2B5EF4-FFF2-40B4-BE49-F238E27FC236}">
                <a16:creationId xmlns:a16="http://schemas.microsoft.com/office/drawing/2014/main" id="{54BA2C12-DD44-4E29-ADF5-82FD03481D73}"/>
              </a:ext>
            </a:extLst>
          </p:cNvPr>
          <p:cNvPicPr>
            <a:picLocks noChangeAspect="1"/>
          </p:cNvPicPr>
          <p:nvPr/>
        </p:nvPicPr>
        <p:blipFill>
          <a:blip r:embed="rId3"/>
          <a:stretch>
            <a:fillRect/>
          </a:stretch>
        </p:blipFill>
        <p:spPr>
          <a:xfrm>
            <a:off x="242730" y="4081563"/>
            <a:ext cx="11473019" cy="2625449"/>
          </a:xfrm>
          <a:prstGeom prst="rect">
            <a:avLst/>
          </a:prstGeom>
        </p:spPr>
      </p:pic>
      <p:sp>
        <p:nvSpPr>
          <p:cNvPr id="14" name="Title 4">
            <a:extLst>
              <a:ext uri="{FF2B5EF4-FFF2-40B4-BE49-F238E27FC236}">
                <a16:creationId xmlns:a16="http://schemas.microsoft.com/office/drawing/2014/main" id="{BB927EB5-64CC-431B-BF5F-2F693E577C56}"/>
              </a:ext>
            </a:extLst>
          </p:cNvPr>
          <p:cNvSpPr>
            <a:spLocks noGrp="1"/>
          </p:cNvSpPr>
          <p:nvPr>
            <p:ph type="title"/>
          </p:nvPr>
        </p:nvSpPr>
        <p:spPr>
          <a:xfrm>
            <a:off x="1016000" y="314325"/>
            <a:ext cx="6367620" cy="36988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Results (Planar SC)  </a:t>
            </a:r>
            <a:endParaRPr lang="en-GB" b="1" dirty="0">
              <a:solidFill>
                <a:schemeClr val="accent5">
                  <a:lumMod val="75000"/>
                </a:schemeClr>
              </a:solidFill>
            </a:endParaRPr>
          </a:p>
        </p:txBody>
      </p:sp>
    </p:spTree>
    <p:extLst>
      <p:ext uri="{BB962C8B-B14F-4D97-AF65-F5344CB8AC3E}">
        <p14:creationId xmlns:p14="http://schemas.microsoft.com/office/powerpoint/2010/main" val="46046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7" name="Title 4">
            <a:extLst>
              <a:ext uri="{FF2B5EF4-FFF2-40B4-BE49-F238E27FC236}">
                <a16:creationId xmlns:a16="http://schemas.microsoft.com/office/drawing/2014/main" id="{2B01F2D3-F555-49F2-BA0B-DCF1307B366F}"/>
              </a:ext>
            </a:extLst>
          </p:cNvPr>
          <p:cNvSpPr>
            <a:spLocks noGrp="1"/>
          </p:cNvSpPr>
          <p:nvPr>
            <p:ph type="title"/>
          </p:nvPr>
        </p:nvSpPr>
        <p:spPr>
          <a:xfrm>
            <a:off x="1381126" y="278104"/>
            <a:ext cx="7581900" cy="388645"/>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Results and discussion (Bifacial SC)  </a:t>
            </a:r>
            <a:endParaRPr lang="en-GB" b="1" dirty="0">
              <a:solidFill>
                <a:schemeClr val="accent5">
                  <a:lumMod val="75000"/>
                </a:schemeClr>
              </a:solidFill>
            </a:endParaRPr>
          </a:p>
        </p:txBody>
      </p:sp>
      <p:pic>
        <p:nvPicPr>
          <p:cNvPr id="2" name="Рисунок 1">
            <a:extLst>
              <a:ext uri="{FF2B5EF4-FFF2-40B4-BE49-F238E27FC236}">
                <a16:creationId xmlns:a16="http://schemas.microsoft.com/office/drawing/2014/main" id="{F1F801F5-FAF7-45BD-9871-7EC096ADA13E}"/>
              </a:ext>
            </a:extLst>
          </p:cNvPr>
          <p:cNvPicPr>
            <a:picLocks noChangeAspect="1"/>
          </p:cNvPicPr>
          <p:nvPr/>
        </p:nvPicPr>
        <p:blipFill>
          <a:blip r:embed="rId2"/>
          <a:stretch>
            <a:fillRect/>
          </a:stretch>
        </p:blipFill>
        <p:spPr>
          <a:xfrm>
            <a:off x="3715421" y="3471152"/>
            <a:ext cx="8239126" cy="3167773"/>
          </a:xfrm>
          <a:prstGeom prst="rect">
            <a:avLst/>
          </a:prstGeom>
        </p:spPr>
      </p:pic>
      <p:pic>
        <p:nvPicPr>
          <p:cNvPr id="8" name="Рисунок 7">
            <a:extLst>
              <a:ext uri="{FF2B5EF4-FFF2-40B4-BE49-F238E27FC236}">
                <a16:creationId xmlns:a16="http://schemas.microsoft.com/office/drawing/2014/main" id="{F55A3822-470E-4591-9412-52827E9E63A8}"/>
              </a:ext>
            </a:extLst>
          </p:cNvPr>
          <p:cNvPicPr>
            <a:picLocks noChangeAspect="1"/>
          </p:cNvPicPr>
          <p:nvPr/>
        </p:nvPicPr>
        <p:blipFill>
          <a:blip r:embed="rId3"/>
          <a:stretch>
            <a:fillRect/>
          </a:stretch>
        </p:blipFill>
        <p:spPr>
          <a:xfrm>
            <a:off x="194001" y="1438276"/>
            <a:ext cx="5482899" cy="3429000"/>
          </a:xfrm>
          <a:prstGeom prst="rect">
            <a:avLst/>
          </a:prstGeom>
        </p:spPr>
      </p:pic>
    </p:spTree>
    <p:extLst>
      <p:ext uri="{BB962C8B-B14F-4D97-AF65-F5344CB8AC3E}">
        <p14:creationId xmlns:p14="http://schemas.microsoft.com/office/powerpoint/2010/main" val="78492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7" name="Title 4">
            <a:extLst>
              <a:ext uri="{FF2B5EF4-FFF2-40B4-BE49-F238E27FC236}">
                <a16:creationId xmlns:a16="http://schemas.microsoft.com/office/drawing/2014/main" id="{2B01F2D3-F555-49F2-BA0B-DCF1307B366F}"/>
              </a:ext>
            </a:extLst>
          </p:cNvPr>
          <p:cNvSpPr>
            <a:spLocks noGrp="1"/>
          </p:cNvSpPr>
          <p:nvPr>
            <p:ph type="title"/>
          </p:nvPr>
        </p:nvSpPr>
        <p:spPr>
          <a:xfrm>
            <a:off x="1968500" y="278105"/>
            <a:ext cx="8239126"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Research method  </a:t>
            </a:r>
            <a:endParaRPr lang="en-GB" b="1" dirty="0">
              <a:solidFill>
                <a:schemeClr val="accent5">
                  <a:lumMod val="75000"/>
                </a:schemeClr>
              </a:solidFill>
            </a:endParaRPr>
          </a:p>
        </p:txBody>
      </p:sp>
      <p:pic>
        <p:nvPicPr>
          <p:cNvPr id="2" name="Рисунок 1">
            <a:extLst>
              <a:ext uri="{FF2B5EF4-FFF2-40B4-BE49-F238E27FC236}">
                <a16:creationId xmlns:a16="http://schemas.microsoft.com/office/drawing/2014/main" id="{90F50DD3-9DAD-4BE9-91AB-9E717C825B64}"/>
              </a:ext>
            </a:extLst>
          </p:cNvPr>
          <p:cNvPicPr>
            <a:picLocks noChangeAspect="1"/>
          </p:cNvPicPr>
          <p:nvPr/>
        </p:nvPicPr>
        <p:blipFill>
          <a:blip r:embed="rId2"/>
          <a:stretch>
            <a:fillRect/>
          </a:stretch>
        </p:blipFill>
        <p:spPr>
          <a:xfrm>
            <a:off x="600075" y="2028825"/>
            <a:ext cx="10958312" cy="4381499"/>
          </a:xfrm>
          <a:prstGeom prst="rect">
            <a:avLst/>
          </a:prstGeom>
        </p:spPr>
      </p:pic>
    </p:spTree>
    <p:extLst>
      <p:ext uri="{BB962C8B-B14F-4D97-AF65-F5344CB8AC3E}">
        <p14:creationId xmlns:p14="http://schemas.microsoft.com/office/powerpoint/2010/main" val="313585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7" name="Title 4">
            <a:extLst>
              <a:ext uri="{FF2B5EF4-FFF2-40B4-BE49-F238E27FC236}">
                <a16:creationId xmlns:a16="http://schemas.microsoft.com/office/drawing/2014/main" id="{2B01F2D3-F555-49F2-BA0B-DCF1307B366F}"/>
              </a:ext>
            </a:extLst>
          </p:cNvPr>
          <p:cNvSpPr>
            <a:spLocks noGrp="1"/>
          </p:cNvSpPr>
          <p:nvPr>
            <p:ph type="title"/>
          </p:nvPr>
        </p:nvSpPr>
        <p:spPr>
          <a:xfrm>
            <a:off x="1968500" y="278105"/>
            <a:ext cx="8239126"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Research method  </a:t>
            </a:r>
            <a:endParaRPr lang="en-GB" b="1" dirty="0">
              <a:solidFill>
                <a:schemeClr val="accent5">
                  <a:lumMod val="75000"/>
                </a:schemeClr>
              </a:solidFill>
            </a:endParaRPr>
          </a:p>
        </p:txBody>
      </p:sp>
      <p:pic>
        <p:nvPicPr>
          <p:cNvPr id="3" name="Рисунок 2">
            <a:extLst>
              <a:ext uri="{FF2B5EF4-FFF2-40B4-BE49-F238E27FC236}">
                <a16:creationId xmlns:a16="http://schemas.microsoft.com/office/drawing/2014/main" id="{78F7AA2D-73AA-42AD-8C69-EC6EE052EE70}"/>
              </a:ext>
            </a:extLst>
          </p:cNvPr>
          <p:cNvPicPr>
            <a:picLocks noChangeAspect="1"/>
          </p:cNvPicPr>
          <p:nvPr/>
        </p:nvPicPr>
        <p:blipFill>
          <a:blip r:embed="rId2"/>
          <a:stretch>
            <a:fillRect/>
          </a:stretch>
        </p:blipFill>
        <p:spPr>
          <a:xfrm>
            <a:off x="114299" y="1225482"/>
            <a:ext cx="6331240" cy="4093427"/>
          </a:xfrm>
          <a:prstGeom prst="rect">
            <a:avLst/>
          </a:prstGeom>
        </p:spPr>
      </p:pic>
      <p:pic>
        <p:nvPicPr>
          <p:cNvPr id="8" name="Рисунок 7">
            <a:extLst>
              <a:ext uri="{FF2B5EF4-FFF2-40B4-BE49-F238E27FC236}">
                <a16:creationId xmlns:a16="http://schemas.microsoft.com/office/drawing/2014/main" id="{91BC943B-CE65-494E-B33F-5B9D601039C5}"/>
              </a:ext>
            </a:extLst>
          </p:cNvPr>
          <p:cNvPicPr>
            <a:picLocks noChangeAspect="1"/>
          </p:cNvPicPr>
          <p:nvPr/>
        </p:nvPicPr>
        <p:blipFill>
          <a:blip r:embed="rId3"/>
          <a:stretch>
            <a:fillRect/>
          </a:stretch>
        </p:blipFill>
        <p:spPr>
          <a:xfrm>
            <a:off x="5613111" y="2895600"/>
            <a:ext cx="6331240" cy="3848100"/>
          </a:xfrm>
          <a:prstGeom prst="rect">
            <a:avLst/>
          </a:prstGeom>
        </p:spPr>
      </p:pic>
    </p:spTree>
    <p:extLst>
      <p:ext uri="{BB962C8B-B14F-4D97-AF65-F5344CB8AC3E}">
        <p14:creationId xmlns:p14="http://schemas.microsoft.com/office/powerpoint/2010/main" val="27167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838200" y="198120"/>
            <a:ext cx="10515600" cy="814252"/>
          </a:xfrm>
        </p:spPr>
        <p:txBody>
          <a:bodyPr>
            <a:normAutofit/>
          </a:bodyPr>
          <a:lstStyle/>
          <a:p>
            <a:r>
              <a:rPr lang="en-US" sz="2800" b="1" dirty="0">
                <a:solidFill>
                  <a:schemeClr val="accent5"/>
                </a:solidFill>
              </a:rPr>
              <a:t>Conclusions</a:t>
            </a:r>
            <a:endParaRPr lang="ru-RU" sz="2800" b="1" dirty="0">
              <a:solidFill>
                <a:schemeClr val="accent5"/>
              </a:solidFill>
            </a:endParaRPr>
          </a:p>
        </p:txBody>
      </p:sp>
      <p:sp>
        <p:nvSpPr>
          <p:cNvPr id="4" name="Объект 2"/>
          <p:cNvSpPr txBox="1">
            <a:spLocks/>
          </p:cNvSpPr>
          <p:nvPr/>
        </p:nvSpPr>
        <p:spPr>
          <a:xfrm>
            <a:off x="657225" y="1440997"/>
            <a:ext cx="10887075" cy="49407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accent5">
                    <a:lumMod val="75000"/>
                  </a:schemeClr>
                </a:solidFill>
              </a:rPr>
              <a:t>An analysis of the influence of platinum (Pt), gold (Au), silver (Ag), aluminum (Al), and copper (Cu) nanoparticles on absorption and reflectance was performed. NPs with a diameter of 5 nm were simulated, and the current-voltage characteristics (I–V) were calculated for each solar cell with a specific type of metal nanoparticle. The calculation results showed that platinum nanoparticles provided the highest short-circuit photocurrent density of 13.8 mA/cm², while silver nanoparticles demonstrated the lowest—5.027 mA/cm².</a:t>
            </a:r>
          </a:p>
          <a:p>
            <a:pPr marL="0" indent="0">
              <a:buNone/>
            </a:pPr>
            <a:r>
              <a:rPr lang="en-US" sz="2200" dirty="0">
                <a:solidFill>
                  <a:schemeClr val="accent5">
                    <a:lumMod val="75000"/>
                  </a:schemeClr>
                </a:solidFill>
              </a:rPr>
              <a:t>It was found that the photon absorption density in the solar cell for the most efficient metal type was 1.81 times higher than that of the solar cell without any metal NPs. Furthermore, the spectral sensitivity curve of silicon shifted toward the ultraviolet range in the presence of metal NPs. Improved utilization of the visible spectrum was also observed, and the overall absorption coefficient of the solar cell increased by 1.33 times due to the metal NPs.</a:t>
            </a:r>
          </a:p>
          <a:p>
            <a:pPr marL="0" indent="0">
              <a:buNone/>
            </a:pPr>
            <a:r>
              <a:rPr lang="en-US" sz="2200" dirty="0">
                <a:solidFill>
                  <a:schemeClr val="accent5">
                    <a:lumMod val="75000"/>
                  </a:schemeClr>
                </a:solidFill>
              </a:rPr>
              <a:t>Thus, the results of implementing the quantum-size effect of </a:t>
            </a:r>
            <a:r>
              <a:rPr lang="en-US" sz="2200" dirty="0" err="1">
                <a:solidFill>
                  <a:schemeClr val="accent5">
                    <a:lumMod val="75000"/>
                  </a:schemeClr>
                </a:solidFill>
              </a:rPr>
              <a:t>nanoplasmonics</a:t>
            </a:r>
            <a:r>
              <a:rPr lang="en-US" sz="2200" dirty="0">
                <a:solidFill>
                  <a:schemeClr val="accent5">
                    <a:lumMod val="75000"/>
                  </a:schemeClr>
                </a:solidFill>
              </a:rPr>
              <a:t> in planar single-sided and double-sided illuminated silicon solar cells are presented and compared. The results demonstrate the potential for studying the temperature properties of DS SCs with metal nanoparticles to expand their potential for implementation in higher ambient temperatures. </a:t>
            </a:r>
          </a:p>
        </p:txBody>
      </p:sp>
      <p:grpSp>
        <p:nvGrpSpPr>
          <p:cNvPr id="5" name="Group 10"/>
          <p:cNvGrpSpPr/>
          <p:nvPr/>
        </p:nvGrpSpPr>
        <p:grpSpPr>
          <a:xfrm>
            <a:off x="9241176" y="350"/>
            <a:ext cx="877990" cy="1012482"/>
            <a:chOff x="8653933" y="349"/>
            <a:chExt cx="1592510" cy="1012482"/>
          </a:xfrm>
          <a:solidFill>
            <a:srgbClr val="00B050"/>
          </a:solidFill>
        </p:grpSpPr>
        <p:sp>
          <p:nvSpPr>
            <p:cNvPr id="6"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Tree>
    <p:extLst>
      <p:ext uri="{BB962C8B-B14F-4D97-AF65-F5344CB8AC3E}">
        <p14:creationId xmlns:p14="http://schemas.microsoft.com/office/powerpoint/2010/main" val="2572945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838200" y="198120"/>
            <a:ext cx="10515600" cy="814252"/>
          </a:xfrm>
        </p:spPr>
        <p:txBody>
          <a:bodyPr>
            <a:normAutofit/>
          </a:bodyPr>
          <a:lstStyle/>
          <a:p>
            <a:r>
              <a:rPr lang="en-US" sz="2800" b="1" dirty="0">
                <a:solidFill>
                  <a:schemeClr val="accent5"/>
                </a:solidFill>
              </a:rPr>
              <a:t>Conclusions</a:t>
            </a:r>
            <a:endParaRPr lang="ru-RU" sz="2800" b="1" dirty="0">
              <a:solidFill>
                <a:schemeClr val="accent5"/>
              </a:solidFill>
            </a:endParaRPr>
          </a:p>
        </p:txBody>
      </p:sp>
      <p:sp>
        <p:nvSpPr>
          <p:cNvPr id="4" name="Объект 2"/>
          <p:cNvSpPr txBox="1">
            <a:spLocks/>
          </p:cNvSpPr>
          <p:nvPr/>
        </p:nvSpPr>
        <p:spPr>
          <a:xfrm>
            <a:off x="190500" y="1440997"/>
            <a:ext cx="11772899" cy="49407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accent5">
                    <a:lumMod val="75000"/>
                  </a:schemeClr>
                </a:solidFill>
              </a:rPr>
              <a:t>In this study, various types of metal nanoparticles were introduced into a bifacial solar cell. Among the embedded</a:t>
            </a:r>
            <a:r>
              <a:rPr lang="ru-RU" sz="2200" dirty="0">
                <a:solidFill>
                  <a:schemeClr val="accent5">
                    <a:lumMod val="75000"/>
                  </a:schemeClr>
                </a:solidFill>
              </a:rPr>
              <a:t> </a:t>
            </a:r>
            <a:r>
              <a:rPr lang="en-US" sz="2200" dirty="0">
                <a:solidFill>
                  <a:schemeClr val="accent5">
                    <a:lumMod val="75000"/>
                  </a:schemeClr>
                </a:solidFill>
              </a:rPr>
              <a:t>metal nanoparticles, platinum was identified as the most optimal type. Platinum, a high-efficiency metal, was selected,</a:t>
            </a:r>
            <a:r>
              <a:rPr lang="ru-RU" sz="2200" dirty="0">
                <a:solidFill>
                  <a:schemeClr val="accent5">
                    <a:lumMod val="75000"/>
                  </a:schemeClr>
                </a:solidFill>
              </a:rPr>
              <a:t> </a:t>
            </a:r>
            <a:r>
              <a:rPr lang="en-US" sz="2200" dirty="0">
                <a:solidFill>
                  <a:schemeClr val="accent5">
                    <a:lumMod val="75000"/>
                  </a:schemeClr>
                </a:solidFill>
              </a:rPr>
              <a:t>and its effect on the solar cell's optical properties was investigated. First, the optimal platinum nanoparticle radius for</a:t>
            </a:r>
            <a:r>
              <a:rPr lang="ru-RU" sz="2200" dirty="0">
                <a:solidFill>
                  <a:schemeClr val="accent5">
                    <a:lumMod val="75000"/>
                  </a:schemeClr>
                </a:solidFill>
              </a:rPr>
              <a:t> </a:t>
            </a:r>
            <a:r>
              <a:rPr lang="en-US" sz="2200" dirty="0">
                <a:solidFill>
                  <a:schemeClr val="accent5">
                    <a:lumMod val="75000"/>
                  </a:schemeClr>
                </a:solidFill>
              </a:rPr>
              <a:t>maximum performance was determined. For 5 nm platinum nanoparticles, a current density of 13.8 mA/cm² was</a:t>
            </a:r>
            <a:r>
              <a:rPr lang="ru-RU" sz="2200" dirty="0">
                <a:solidFill>
                  <a:schemeClr val="accent5">
                    <a:lumMod val="75000"/>
                  </a:schemeClr>
                </a:solidFill>
              </a:rPr>
              <a:t> </a:t>
            </a:r>
            <a:r>
              <a:rPr lang="en-US" sz="2200" dirty="0">
                <a:solidFill>
                  <a:schemeClr val="accent5">
                    <a:lumMod val="75000"/>
                  </a:schemeClr>
                </a:solidFill>
              </a:rPr>
              <a:t>achieved. This value was found to be 2.9 times greater than the current density of a solar cell without nanoparticles.</a:t>
            </a:r>
          </a:p>
          <a:p>
            <a:pPr marL="0" indent="0">
              <a:buNone/>
            </a:pPr>
            <a:r>
              <a:rPr lang="en-US" sz="2200" dirty="0">
                <a:solidFill>
                  <a:schemeClr val="accent5">
                    <a:lumMod val="75000"/>
                  </a:schemeClr>
                </a:solidFill>
              </a:rPr>
              <a:t>Optimal-sized nanoparticles were embedded in the emitter layer of the solar cell, and they were observed to enhance</a:t>
            </a:r>
            <a:r>
              <a:rPr lang="ru-RU" sz="2200" dirty="0">
                <a:solidFill>
                  <a:schemeClr val="accent5">
                    <a:lumMod val="75000"/>
                  </a:schemeClr>
                </a:solidFill>
              </a:rPr>
              <a:t> </a:t>
            </a:r>
            <a:r>
              <a:rPr lang="en-US" sz="2200" dirty="0">
                <a:solidFill>
                  <a:schemeClr val="accent5">
                    <a:lumMod val="75000"/>
                  </a:schemeClr>
                </a:solidFill>
              </a:rPr>
              <a:t>optical generation.</a:t>
            </a:r>
          </a:p>
          <a:p>
            <a:pPr marL="0" indent="0">
              <a:buNone/>
            </a:pPr>
            <a:r>
              <a:rPr lang="en-US" sz="2200" dirty="0">
                <a:solidFill>
                  <a:schemeClr val="accent5">
                    <a:lumMod val="75000"/>
                  </a:schemeClr>
                </a:solidFill>
              </a:rPr>
              <a:t>In addition, the absorption coefficient values and corresponding graphs of the nanoparticle-integrated solar cell were</a:t>
            </a:r>
            <a:r>
              <a:rPr lang="ru-RU" sz="2200" dirty="0">
                <a:solidFill>
                  <a:schemeClr val="accent5">
                    <a:lumMod val="75000"/>
                  </a:schemeClr>
                </a:solidFill>
              </a:rPr>
              <a:t> </a:t>
            </a:r>
            <a:r>
              <a:rPr lang="en-US" sz="2200" dirty="0">
                <a:solidFill>
                  <a:schemeClr val="accent5">
                    <a:lumMod val="75000"/>
                  </a:schemeClr>
                </a:solidFill>
              </a:rPr>
              <a:t>obtained. The results showed that absorption increased in the nanoparticle-embedded region and remained effective at</a:t>
            </a:r>
            <a:r>
              <a:rPr lang="ru-RU" sz="2200" dirty="0">
                <a:solidFill>
                  <a:schemeClr val="accent5">
                    <a:lumMod val="75000"/>
                  </a:schemeClr>
                </a:solidFill>
              </a:rPr>
              <a:t> </a:t>
            </a:r>
            <a:r>
              <a:rPr lang="en-US" sz="2200" dirty="0">
                <a:solidFill>
                  <a:schemeClr val="accent5">
                    <a:lumMod val="75000"/>
                  </a:schemeClr>
                </a:solidFill>
              </a:rPr>
              <a:t>long wavelengths. It can be concluded that embedding metal nanoparticles into a bifacial solar cell is a promising</a:t>
            </a:r>
            <a:r>
              <a:rPr lang="ru-RU" sz="2200" dirty="0">
                <a:solidFill>
                  <a:schemeClr val="accent5">
                    <a:lumMod val="75000"/>
                  </a:schemeClr>
                </a:solidFill>
              </a:rPr>
              <a:t> </a:t>
            </a:r>
            <a:r>
              <a:rPr lang="en-US" sz="2200" dirty="0">
                <a:solidFill>
                  <a:schemeClr val="accent5">
                    <a:lumMod val="75000"/>
                  </a:schemeClr>
                </a:solidFill>
              </a:rPr>
              <a:t>approach, as it optimizes its optical properties. In the future, determining the thermal and electrical conductivities of the</a:t>
            </a:r>
            <a:r>
              <a:rPr lang="ru-RU" sz="2200" dirty="0">
                <a:solidFill>
                  <a:schemeClr val="accent5">
                    <a:lumMod val="75000"/>
                  </a:schemeClr>
                </a:solidFill>
              </a:rPr>
              <a:t> </a:t>
            </a:r>
            <a:r>
              <a:rPr lang="en-US" sz="2200" dirty="0">
                <a:solidFill>
                  <a:schemeClr val="accent5">
                    <a:lumMod val="75000"/>
                  </a:schemeClr>
                </a:solidFill>
              </a:rPr>
              <a:t>metal nanoparticles embedded in bifacial solar cells is expected to be even more promising. </a:t>
            </a:r>
          </a:p>
        </p:txBody>
      </p:sp>
      <p:grpSp>
        <p:nvGrpSpPr>
          <p:cNvPr id="5" name="Group 10"/>
          <p:cNvGrpSpPr/>
          <p:nvPr/>
        </p:nvGrpSpPr>
        <p:grpSpPr>
          <a:xfrm>
            <a:off x="9241176" y="350"/>
            <a:ext cx="877990" cy="1012482"/>
            <a:chOff x="8653933" y="349"/>
            <a:chExt cx="1592510" cy="1012482"/>
          </a:xfrm>
          <a:solidFill>
            <a:srgbClr val="00B050"/>
          </a:solidFill>
        </p:grpSpPr>
        <p:sp>
          <p:nvSpPr>
            <p:cNvPr id="6"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Tree>
    <p:extLst>
      <p:ext uri="{BB962C8B-B14F-4D97-AF65-F5344CB8AC3E}">
        <p14:creationId xmlns:p14="http://schemas.microsoft.com/office/powerpoint/2010/main" val="134617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id="{AB5A667C-AC72-4C1A-BAD8-D30D2D3B735A}"/>
              </a:ext>
            </a:extLst>
          </p:cNvPr>
          <p:cNvGrpSpPr/>
          <p:nvPr/>
        </p:nvGrpSpPr>
        <p:grpSpPr>
          <a:xfrm>
            <a:off x="9241176" y="350"/>
            <a:ext cx="877990" cy="1012482"/>
            <a:chOff x="8653933" y="349"/>
            <a:chExt cx="1592510" cy="1012482"/>
          </a:xfrm>
          <a:solidFill>
            <a:srgbClr val="00B050"/>
          </a:solidFill>
        </p:grpSpPr>
        <p:sp>
          <p:nvSpPr>
            <p:cNvPr id="4" name="Rectangle 3">
              <a:extLst>
                <a:ext uri="{FF2B5EF4-FFF2-40B4-BE49-F238E27FC236}">
                  <a16:creationId xmlns:a16="http://schemas.microsoft.com/office/drawing/2014/main" id="{FF3CC1B3-E3FD-4BF4-9593-074C2D5291D0}"/>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5" name="Text Placeholder 6">
              <a:extLst>
                <a:ext uri="{FF2B5EF4-FFF2-40B4-BE49-F238E27FC236}">
                  <a16:creationId xmlns:a16="http://schemas.microsoft.com/office/drawing/2014/main" id="{42BE3FC3-F2E8-4CBD-AA7C-2528862B3E47}"/>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grpSp>
        <p:nvGrpSpPr>
          <p:cNvPr id="6" name="Группа 5">
            <a:extLst>
              <a:ext uri="{FF2B5EF4-FFF2-40B4-BE49-F238E27FC236}">
                <a16:creationId xmlns:a16="http://schemas.microsoft.com/office/drawing/2014/main" id="{17669047-9533-45D0-B386-9BAD70E19771}"/>
              </a:ext>
            </a:extLst>
          </p:cNvPr>
          <p:cNvGrpSpPr/>
          <p:nvPr/>
        </p:nvGrpSpPr>
        <p:grpSpPr>
          <a:xfrm>
            <a:off x="1265763" y="1017431"/>
            <a:ext cx="9784311" cy="5743423"/>
            <a:chOff x="1265763" y="1017431"/>
            <a:chExt cx="9784311" cy="5743423"/>
          </a:xfrm>
        </p:grpSpPr>
        <p:pic>
          <p:nvPicPr>
            <p:cNvPr id="7" name="Объект 3">
              <a:extLst>
                <a:ext uri="{FF2B5EF4-FFF2-40B4-BE49-F238E27FC236}">
                  <a16:creationId xmlns:a16="http://schemas.microsoft.com/office/drawing/2014/main" id="{27E28690-38F5-46B6-8764-F9063122F3FB}"/>
                </a:ext>
              </a:extLst>
            </p:cNvPr>
            <p:cNvPicPr>
              <a:picLocks noChangeAspect="1"/>
            </p:cNvPicPr>
            <p:nvPr/>
          </p:nvPicPr>
          <p:blipFill>
            <a:blip r:embed="rId2"/>
            <a:stretch>
              <a:fillRect/>
            </a:stretch>
          </p:blipFill>
          <p:spPr bwMode="auto">
            <a:xfrm>
              <a:off x="1265763" y="1017431"/>
              <a:ext cx="9784311" cy="574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2">
              <a:extLst>
                <a:ext uri="{FF2B5EF4-FFF2-40B4-BE49-F238E27FC236}">
                  <a16:creationId xmlns:a16="http://schemas.microsoft.com/office/drawing/2014/main" id="{1D473C53-6512-4678-A103-3A755728FD90}"/>
                </a:ext>
              </a:extLst>
            </p:cNvPr>
            <p:cNvSpPr txBox="1">
              <a:spLocks/>
            </p:cNvSpPr>
            <p:nvPr/>
          </p:nvSpPr>
          <p:spPr bwMode="auto">
            <a:xfrm>
              <a:off x="1857752" y="5412399"/>
              <a:ext cx="8600331" cy="1142948"/>
            </a:xfrm>
            <a:prstGeom prst="rect">
              <a:avLst/>
            </a:prstGeom>
            <a:solidFill>
              <a:schemeClr val="accent3">
                <a:lumMod val="95000"/>
              </a:schemeClr>
            </a:solidFill>
            <a:ln>
              <a:noFill/>
            </a:ln>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fontAlgn="auto">
                <a:spcAft>
                  <a:spcPts val="0"/>
                </a:spcAft>
                <a:buFont typeface="Wingdings 3" charset="2"/>
                <a:buNone/>
              </a:pPr>
              <a:r>
                <a:rPr lang="en-US" noProof="1">
                  <a:solidFill>
                    <a:srgbClr val="C00000"/>
                  </a:solidFill>
                </a:rPr>
                <a:t>Andijan state university, Uzbekistan. 170100 – Andijan, University Street, No. 129 </a:t>
              </a:r>
            </a:p>
            <a:p>
              <a:pPr marL="0" indent="0" algn="ctr" fontAlgn="auto">
                <a:spcAft>
                  <a:spcPts val="0"/>
                </a:spcAft>
                <a:buFont typeface="Wingdings 3" charset="2"/>
                <a:buNone/>
              </a:pPr>
              <a:r>
                <a:rPr lang="en-US" noProof="1">
                  <a:solidFill>
                    <a:srgbClr val="C00000"/>
                  </a:solidFill>
                  <a:hlinkClick r:id="rId3"/>
                </a:rPr>
                <a:t>www.adu.uz</a:t>
              </a:r>
              <a:r>
                <a:rPr lang="en-US" noProof="1">
                  <a:solidFill>
                    <a:srgbClr val="C00000"/>
                  </a:solidFill>
                </a:rPr>
                <a:t>	        </a:t>
              </a:r>
              <a:r>
                <a:rPr lang="en-US" noProof="1">
                  <a:solidFill>
                    <a:srgbClr val="C00000"/>
                  </a:solidFill>
                  <a:hlinkClick r:id="rId4"/>
                </a:rPr>
                <a:t>www.reslab.uz</a:t>
              </a:r>
              <a:r>
                <a:rPr lang="en-US" noProof="1">
                  <a:solidFill>
                    <a:srgbClr val="C00000"/>
                  </a:solidFill>
                </a:rPr>
                <a:t> </a:t>
              </a:r>
            </a:p>
            <a:p>
              <a:pPr marL="0" indent="0" algn="ctr" fontAlgn="auto">
                <a:spcAft>
                  <a:spcPts val="0"/>
                </a:spcAft>
                <a:buFont typeface="Wingdings 3" charset="2"/>
                <a:buNone/>
              </a:pPr>
              <a:r>
                <a:rPr lang="en-US" noProof="1">
                  <a:solidFill>
                    <a:srgbClr val="C00000"/>
                  </a:solidFill>
                </a:rPr>
                <a:t>Tel. +998 90 2167260. E-mail: alievuz@yahoo.com</a:t>
              </a:r>
            </a:p>
            <a:p>
              <a:pPr fontAlgn="auto">
                <a:spcAft>
                  <a:spcPts val="0"/>
                </a:spcAft>
                <a:buFont typeface="Wingdings 3" charset="2"/>
                <a:buChar char=""/>
              </a:pPr>
              <a:endParaRPr lang="ru-RU" noProof="1">
                <a:solidFill>
                  <a:srgbClr val="0070C0"/>
                </a:solidFill>
              </a:endParaRPr>
            </a:p>
          </p:txBody>
        </p:sp>
        <p:sp>
          <p:nvSpPr>
            <p:cNvPr id="9" name="Заголовок 1">
              <a:extLst>
                <a:ext uri="{FF2B5EF4-FFF2-40B4-BE49-F238E27FC236}">
                  <a16:creationId xmlns:a16="http://schemas.microsoft.com/office/drawing/2014/main" id="{24381333-27F5-4BD6-9A7C-12DED54E605E}"/>
                </a:ext>
              </a:extLst>
            </p:cNvPr>
            <p:cNvSpPr txBox="1">
              <a:spLocks noChangeArrowheads="1"/>
            </p:cNvSpPr>
            <p:nvPr/>
          </p:nvSpPr>
          <p:spPr bwMode="auto">
            <a:xfrm>
              <a:off x="2041463" y="4546240"/>
              <a:ext cx="8139389" cy="866159"/>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normAutofit fontScale="97500" lnSpcReduction="1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CN" sz="5400" b="1" dirty="0">
                  <a:solidFill>
                    <a:srgbClr val="0070C0"/>
                  </a:solidFill>
                  <a:ea typeface="SimSun" panose="02010600030101010101" pitchFamily="2" charset="-122"/>
                </a:rPr>
                <a:t>Thank you for attention!</a:t>
              </a:r>
              <a:endParaRPr lang="ru-RU" altLang="en-US" sz="5400" b="1" dirty="0">
                <a:solidFill>
                  <a:srgbClr val="0070C0"/>
                </a:solidFill>
              </a:endParaRPr>
            </a:p>
          </p:txBody>
        </p:sp>
        <p:sp>
          <p:nvSpPr>
            <p:cNvPr id="10" name="TextBox 9">
              <a:extLst>
                <a:ext uri="{FF2B5EF4-FFF2-40B4-BE49-F238E27FC236}">
                  <a16:creationId xmlns:a16="http://schemas.microsoft.com/office/drawing/2014/main" id="{E0CAAB50-D27E-4C36-89A0-11B4322EEDA4}"/>
                </a:ext>
              </a:extLst>
            </p:cNvPr>
            <p:cNvSpPr txBox="1"/>
            <p:nvPr/>
          </p:nvSpPr>
          <p:spPr>
            <a:xfrm>
              <a:off x="7475113" y="2385116"/>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1" name="TextBox 10">
              <a:extLst>
                <a:ext uri="{FF2B5EF4-FFF2-40B4-BE49-F238E27FC236}">
                  <a16:creationId xmlns:a16="http://schemas.microsoft.com/office/drawing/2014/main" id="{EBAA55D4-D84E-4AA8-93CD-775FE3133017}"/>
                </a:ext>
              </a:extLst>
            </p:cNvPr>
            <p:cNvSpPr txBox="1"/>
            <p:nvPr/>
          </p:nvSpPr>
          <p:spPr>
            <a:xfrm>
              <a:off x="8404537" y="2581553"/>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2" name="TextBox 11">
              <a:extLst>
                <a:ext uri="{FF2B5EF4-FFF2-40B4-BE49-F238E27FC236}">
                  <a16:creationId xmlns:a16="http://schemas.microsoft.com/office/drawing/2014/main" id="{6919CDF7-EAB6-4F4F-89D5-1DAA20FFBF9E}"/>
                </a:ext>
              </a:extLst>
            </p:cNvPr>
            <p:cNvSpPr txBox="1"/>
            <p:nvPr/>
          </p:nvSpPr>
          <p:spPr>
            <a:xfrm>
              <a:off x="4371301" y="2242999"/>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3" name="TextBox 12">
              <a:extLst>
                <a:ext uri="{FF2B5EF4-FFF2-40B4-BE49-F238E27FC236}">
                  <a16:creationId xmlns:a16="http://schemas.microsoft.com/office/drawing/2014/main" id="{7B854E65-C3A3-4452-9ABD-75339D8E1A30}"/>
                </a:ext>
              </a:extLst>
            </p:cNvPr>
            <p:cNvSpPr txBox="1"/>
            <p:nvPr/>
          </p:nvSpPr>
          <p:spPr>
            <a:xfrm>
              <a:off x="5204135" y="2121310"/>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4" name="TextBox 13">
              <a:extLst>
                <a:ext uri="{FF2B5EF4-FFF2-40B4-BE49-F238E27FC236}">
                  <a16:creationId xmlns:a16="http://schemas.microsoft.com/office/drawing/2014/main" id="{140CA55E-083E-4EF4-B993-B69192111998}"/>
                </a:ext>
              </a:extLst>
            </p:cNvPr>
            <p:cNvSpPr txBox="1"/>
            <p:nvPr/>
          </p:nvSpPr>
          <p:spPr>
            <a:xfrm>
              <a:off x="6792532" y="2073722"/>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5" name="TextBox 14">
              <a:extLst>
                <a:ext uri="{FF2B5EF4-FFF2-40B4-BE49-F238E27FC236}">
                  <a16:creationId xmlns:a16="http://schemas.microsoft.com/office/drawing/2014/main" id="{F9282ECD-F305-420A-9CBC-C45F149EC31B}"/>
                </a:ext>
              </a:extLst>
            </p:cNvPr>
            <p:cNvSpPr txBox="1"/>
            <p:nvPr/>
          </p:nvSpPr>
          <p:spPr>
            <a:xfrm>
              <a:off x="9123609" y="2504556"/>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6" name="5-конечная звезда 3">
              <a:extLst>
                <a:ext uri="{FF2B5EF4-FFF2-40B4-BE49-F238E27FC236}">
                  <a16:creationId xmlns:a16="http://schemas.microsoft.com/office/drawing/2014/main" id="{D7E39499-F5E2-490B-A93E-FAA01869E663}"/>
                </a:ext>
              </a:extLst>
            </p:cNvPr>
            <p:cNvSpPr/>
            <p:nvPr/>
          </p:nvSpPr>
          <p:spPr>
            <a:xfrm>
              <a:off x="6516709" y="2659276"/>
              <a:ext cx="257577" cy="20606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5-конечная звезда 16">
              <a:extLst>
                <a:ext uri="{FF2B5EF4-FFF2-40B4-BE49-F238E27FC236}">
                  <a16:creationId xmlns:a16="http://schemas.microsoft.com/office/drawing/2014/main" id="{C5913E97-AA9F-4EE1-89B1-2AC289A56A8D}"/>
                </a:ext>
              </a:extLst>
            </p:cNvPr>
            <p:cNvSpPr/>
            <p:nvPr/>
          </p:nvSpPr>
          <p:spPr>
            <a:xfrm>
              <a:off x="3999962" y="2363009"/>
              <a:ext cx="257577" cy="20606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12713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8500" y="278105"/>
            <a:ext cx="8239126"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Content  </a:t>
            </a:r>
            <a:endParaRPr lang="en-GB" b="1" dirty="0">
              <a:solidFill>
                <a:schemeClr val="accent5">
                  <a:lumMod val="75000"/>
                </a:schemeClr>
              </a:solidFill>
            </a:endParaRPr>
          </a:p>
        </p:txBody>
      </p:sp>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15" name="Title 4">
            <a:extLst>
              <a:ext uri="{FF2B5EF4-FFF2-40B4-BE49-F238E27FC236}">
                <a16:creationId xmlns:a16="http://schemas.microsoft.com/office/drawing/2014/main" id="{184BF1D7-90FD-41E5-AE56-DFC5A6C1545A}"/>
              </a:ext>
            </a:extLst>
          </p:cNvPr>
          <p:cNvSpPr txBox="1">
            <a:spLocks/>
          </p:cNvSpPr>
          <p:nvPr/>
        </p:nvSpPr>
        <p:spPr>
          <a:xfrm>
            <a:off x="781049" y="1447800"/>
            <a:ext cx="5124451" cy="37909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accent5">
                    <a:lumMod val="75000"/>
                  </a:schemeClr>
                </a:solidFill>
              </a:rPr>
              <a:t> 1. </a:t>
            </a:r>
            <a:r>
              <a:rPr lang="en-US" sz="3200" dirty="0">
                <a:solidFill>
                  <a:schemeClr val="accent5">
                    <a:lumMod val="75000"/>
                  </a:schemeClr>
                </a:solidFill>
              </a:rPr>
              <a:t>Introduction </a:t>
            </a:r>
          </a:p>
          <a:p>
            <a:pPr>
              <a:lnSpc>
                <a:spcPct val="150000"/>
              </a:lnSpc>
            </a:pPr>
            <a:r>
              <a:rPr lang="en-US" sz="3200" dirty="0">
                <a:solidFill>
                  <a:schemeClr val="accent5">
                    <a:lumMod val="75000"/>
                  </a:schemeClr>
                </a:solidFill>
              </a:rPr>
              <a:t> 2. Research methods</a:t>
            </a:r>
          </a:p>
          <a:p>
            <a:pPr>
              <a:lnSpc>
                <a:spcPct val="160000"/>
              </a:lnSpc>
            </a:pPr>
            <a:r>
              <a:rPr lang="en-US" sz="3200" dirty="0">
                <a:solidFill>
                  <a:schemeClr val="accent5">
                    <a:lumMod val="75000"/>
                  </a:schemeClr>
                </a:solidFill>
              </a:rPr>
              <a:t> 3. Results and discussion </a:t>
            </a:r>
          </a:p>
          <a:p>
            <a:pPr>
              <a:lnSpc>
                <a:spcPct val="150000"/>
              </a:lnSpc>
            </a:pPr>
            <a:r>
              <a:rPr lang="en-US" sz="3200" dirty="0">
                <a:solidFill>
                  <a:schemeClr val="accent5">
                    <a:lumMod val="75000"/>
                  </a:schemeClr>
                </a:solidFill>
              </a:rPr>
              <a:t> 4. Conclusion  </a:t>
            </a:r>
          </a:p>
          <a:p>
            <a:pPr>
              <a:lnSpc>
                <a:spcPct val="160000"/>
              </a:lnSpc>
            </a:pPr>
            <a:r>
              <a:rPr lang="en-US" sz="3200" dirty="0">
                <a:solidFill>
                  <a:schemeClr val="accent5">
                    <a:lumMod val="75000"/>
                  </a:schemeClr>
                </a:solidFill>
              </a:rPr>
              <a:t> 5. References   </a:t>
            </a:r>
            <a:endParaRPr lang="en-GB" sz="3200" dirty="0">
              <a:solidFill>
                <a:schemeClr val="accent5">
                  <a:lumMod val="75000"/>
                </a:schemeClr>
              </a:solidFill>
            </a:endParaRPr>
          </a:p>
        </p:txBody>
      </p:sp>
    </p:spTree>
    <p:extLst>
      <p:ext uri="{BB962C8B-B14F-4D97-AF65-F5344CB8AC3E}">
        <p14:creationId xmlns:p14="http://schemas.microsoft.com/office/powerpoint/2010/main" val="101535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8500" y="278105"/>
            <a:ext cx="5213350"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Introduction  </a:t>
            </a:r>
            <a:endParaRPr lang="en-GB" b="1" dirty="0">
              <a:solidFill>
                <a:schemeClr val="accent5">
                  <a:lumMod val="75000"/>
                </a:schemeClr>
              </a:solidFill>
            </a:endParaRPr>
          </a:p>
        </p:txBody>
      </p:sp>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8" name="Прямоугольник 7">
            <a:extLst>
              <a:ext uri="{FF2B5EF4-FFF2-40B4-BE49-F238E27FC236}">
                <a16:creationId xmlns:a16="http://schemas.microsoft.com/office/drawing/2014/main" id="{40D77011-5CD3-47C9-A1AB-0CFE6356093A}"/>
              </a:ext>
            </a:extLst>
          </p:cNvPr>
          <p:cNvSpPr/>
          <p:nvPr/>
        </p:nvSpPr>
        <p:spPr>
          <a:xfrm>
            <a:off x="161925" y="1262063"/>
            <a:ext cx="11868150" cy="5355312"/>
          </a:xfrm>
          <a:prstGeom prst="rect">
            <a:avLst/>
          </a:prstGeom>
        </p:spPr>
        <p:txBody>
          <a:bodyPr wrap="square">
            <a:spAutoFit/>
          </a:bodyPr>
          <a:lstStyle/>
          <a:p>
            <a:r>
              <a:rPr lang="en-US" sz="1600" dirty="0">
                <a:latin typeface="TimesNewRoman"/>
              </a:rPr>
              <a:t>Therefore, to modify the absorption spectrum of solar cells, luminescent materials [14] or metallic nanoparticles [15] are often incorporated.</a:t>
            </a:r>
            <a:r>
              <a:rPr lang="ru-RU" sz="1600" dirty="0">
                <a:latin typeface="TimesNewRoman"/>
              </a:rPr>
              <a:t> </a:t>
            </a:r>
            <a:r>
              <a:rPr lang="en-US" sz="1600" dirty="0">
                <a:latin typeface="TimesNewRoman"/>
              </a:rPr>
              <a:t>In converting solar energy into other forms, the device's optical properties play a crucial role. Surface texturing of various shapes on solar cells has been effectively employed to enhance light absorption [16]. </a:t>
            </a:r>
            <a:endParaRPr lang="ru-RU" sz="1600" dirty="0">
              <a:latin typeface="TimesNewRoman"/>
            </a:endParaRPr>
          </a:p>
          <a:p>
            <a:r>
              <a:rPr lang="en-US" sz="1600" dirty="0">
                <a:latin typeface="TimesNewRoman"/>
              </a:rPr>
              <a:t>Among renewable energy sources, solar energy is gaining an increasingly important role in the global energy system.</a:t>
            </a:r>
            <a:r>
              <a:rPr lang="ru-RU" sz="1600" dirty="0">
                <a:latin typeface="TimesNewRoman"/>
              </a:rPr>
              <a:t> </a:t>
            </a:r>
            <a:r>
              <a:rPr lang="en-US" sz="1600" dirty="0">
                <a:latin typeface="TimesNewRoman"/>
              </a:rPr>
              <a:t>This form of energy is environmentally friendly and represents an inexhaustible energy source [1]. Enhancing the</a:t>
            </a:r>
            <a:r>
              <a:rPr lang="ru-RU" sz="1600" dirty="0">
                <a:latin typeface="TimesNewRoman"/>
              </a:rPr>
              <a:t> </a:t>
            </a:r>
            <a:r>
              <a:rPr lang="en-US" sz="1600" dirty="0">
                <a:latin typeface="TimesNewRoman"/>
              </a:rPr>
              <a:t>efficiency of solar cells is currently one of the key research directions in science and technology. In particular, bifacial</a:t>
            </a:r>
            <a:r>
              <a:rPr lang="ru-RU" sz="1600" dirty="0">
                <a:latin typeface="TimesNewRoman"/>
              </a:rPr>
              <a:t> </a:t>
            </a:r>
            <a:r>
              <a:rPr lang="en-US" sz="1600" dirty="0">
                <a:latin typeface="TimesNewRoman"/>
              </a:rPr>
              <a:t>solar cells, distinguished by their ability to absorb light from both the front and rear sides, can increase their overall energy</a:t>
            </a:r>
            <a:r>
              <a:rPr lang="ru-RU" sz="1600" dirty="0">
                <a:latin typeface="TimesNewRoman"/>
              </a:rPr>
              <a:t> </a:t>
            </a:r>
            <a:r>
              <a:rPr lang="en-US" sz="1600" dirty="0">
                <a:latin typeface="TimesNewRoman"/>
              </a:rPr>
              <a:t>generation potential by up to 10–30% [2].</a:t>
            </a:r>
          </a:p>
          <a:p>
            <a:r>
              <a:rPr lang="en-US" sz="1600" dirty="0">
                <a:latin typeface="TimesNewRoman"/>
              </a:rPr>
              <a:t>Silicon-based solar cells belong to the class of devices that are highly sensitive to environmental conditions. The</a:t>
            </a:r>
            <a:r>
              <a:rPr lang="ru-RU" sz="1600" dirty="0">
                <a:latin typeface="TimesNewRoman"/>
              </a:rPr>
              <a:t> </a:t>
            </a:r>
            <a:r>
              <a:rPr lang="en-US" sz="1600" dirty="0">
                <a:latin typeface="TimesNewRoman"/>
              </a:rPr>
              <a:t>effects of light intensity [3], temperature [4], and the angle of light incidence on solar cell performance has been widely</a:t>
            </a:r>
            <a:r>
              <a:rPr lang="ru-RU" sz="1600" dirty="0">
                <a:latin typeface="TimesNewRoman"/>
              </a:rPr>
              <a:t> </a:t>
            </a:r>
            <a:r>
              <a:rPr lang="en-US" sz="1600" dirty="0">
                <a:latin typeface="TimesNewRoman"/>
              </a:rPr>
              <a:t>investigated. It has been established that an increase in temperature leads to a slight rise in short-circuit current, while the</a:t>
            </a:r>
            <a:r>
              <a:rPr lang="ru-RU" sz="1600" dirty="0">
                <a:latin typeface="TimesNewRoman"/>
              </a:rPr>
              <a:t> </a:t>
            </a:r>
            <a:r>
              <a:rPr lang="en-US" sz="1600" dirty="0">
                <a:latin typeface="TimesNewRoman"/>
              </a:rPr>
              <a:t>open-circuit voltage decreases significantly, resulting in an overall reduction of the power conversion efficiency [5].</a:t>
            </a:r>
          </a:p>
          <a:p>
            <a:r>
              <a:rPr lang="en-US" sz="1600" dirty="0">
                <a:latin typeface="TimesNewRoman"/>
              </a:rPr>
              <a:t>Numerous comprehensive studies have been conducted to enhance the efficiency of solar cells and minimize losses. In</a:t>
            </a:r>
            <a:r>
              <a:rPr lang="ru-RU" sz="1600" dirty="0">
                <a:latin typeface="TimesNewRoman"/>
              </a:rPr>
              <a:t> </a:t>
            </a:r>
            <a:r>
              <a:rPr lang="en-US" sz="1600" dirty="0">
                <a:latin typeface="TimesNewRoman"/>
              </a:rPr>
              <a:t>general, there are three primary loss mechanisms in solar cells: thermal [6], electrical [7], and optical [8]. In conventional</a:t>
            </a:r>
            <a:r>
              <a:rPr lang="ru-RU" sz="1600" dirty="0">
                <a:latin typeface="TimesNewRoman"/>
              </a:rPr>
              <a:t> </a:t>
            </a:r>
            <a:r>
              <a:rPr lang="en-US" sz="1600" dirty="0">
                <a:latin typeface="TimesNewRoman"/>
              </a:rPr>
              <a:t>silicon-based solar cells, more than 30% of the incident light is reflected from the surface [9]. To reduce this reflection</a:t>
            </a:r>
            <a:r>
              <a:rPr lang="ru-RU" sz="1600" dirty="0">
                <a:latin typeface="TimesNewRoman"/>
              </a:rPr>
              <a:t> </a:t>
            </a:r>
            <a:r>
              <a:rPr lang="en-US" sz="1600" dirty="0">
                <a:latin typeface="TimesNewRoman"/>
              </a:rPr>
              <a:t>coefficient, various anti-reflective coatings [10] and surface texturing techniques [11] have been developed. The surfaces</a:t>
            </a:r>
            <a:r>
              <a:rPr lang="ru-RU" sz="1600" dirty="0">
                <a:latin typeface="TimesNewRoman"/>
              </a:rPr>
              <a:t> </a:t>
            </a:r>
            <a:r>
              <a:rPr lang="en-US" sz="1600" dirty="0">
                <a:latin typeface="TimesNewRoman"/>
              </a:rPr>
              <a:t>of silicon-based solar cells are commonly coated with </a:t>
            </a:r>
            <a:r>
              <a:rPr lang="en-US" sz="1600" dirty="0" err="1">
                <a:latin typeface="TimesNewRoman"/>
              </a:rPr>
              <a:t>SiNx</a:t>
            </a:r>
            <a:r>
              <a:rPr lang="en-US" sz="1600" dirty="0">
                <a:latin typeface="TimesNewRoman"/>
              </a:rPr>
              <a:t> or </a:t>
            </a:r>
            <a:r>
              <a:rPr lang="en-US" sz="1600" dirty="0" err="1">
                <a:latin typeface="TimesNewRoman"/>
              </a:rPr>
              <a:t>SiO</a:t>
            </a:r>
            <a:r>
              <a:rPr lang="en-US" sz="1600" dirty="0">
                <a:latin typeface="TimesNewRoman"/>
              </a:rPr>
              <a:t>₂, as these materials possess passivation properties and</a:t>
            </a:r>
            <a:r>
              <a:rPr lang="ru-RU" sz="1600" dirty="0">
                <a:latin typeface="TimesNewRoman"/>
              </a:rPr>
              <a:t> </a:t>
            </a:r>
            <a:r>
              <a:rPr lang="en-US" sz="1600" dirty="0">
                <a:latin typeface="TimesNewRoman"/>
              </a:rPr>
              <a:t>have refractive indices between those of air and silicon [12]. In practice, surface texturing is achieved using alkaline or</a:t>
            </a:r>
            <a:r>
              <a:rPr lang="ru-RU" sz="1600" dirty="0">
                <a:latin typeface="TimesNewRoman"/>
              </a:rPr>
              <a:t> </a:t>
            </a:r>
            <a:r>
              <a:rPr lang="en-US" sz="1600" dirty="0">
                <a:latin typeface="TimesNewRoman"/>
              </a:rPr>
              <a:t>acidic solutions, and silicon wafers with a (100) crystal orientation are typically employed [13]. Since the bandgap of</a:t>
            </a:r>
            <a:r>
              <a:rPr lang="ru-RU" sz="1600" dirty="0">
                <a:latin typeface="TimesNewRoman"/>
              </a:rPr>
              <a:t> </a:t>
            </a:r>
            <a:r>
              <a:rPr lang="en-US" sz="1600" dirty="0">
                <a:latin typeface="TimesNewRoman"/>
              </a:rPr>
              <a:t>silicon is 1.12 eV, it mainly absorbs photons in the visible spectral range. According to the quantum efficiency function,</a:t>
            </a:r>
            <a:r>
              <a:rPr lang="ru-RU" sz="1600" dirty="0">
                <a:latin typeface="TimesNewRoman"/>
              </a:rPr>
              <a:t> </a:t>
            </a:r>
            <a:r>
              <a:rPr lang="en-US" sz="1600" dirty="0">
                <a:latin typeface="TimesNewRoman"/>
              </a:rPr>
              <a:t>solar cell materials do not absorb photons with energies lower than the bandgap. If the photon energy is much greater</a:t>
            </a:r>
            <a:r>
              <a:rPr lang="ru-RU" sz="1600" dirty="0">
                <a:latin typeface="TimesNewRoman"/>
              </a:rPr>
              <a:t> </a:t>
            </a:r>
            <a:r>
              <a:rPr lang="en-US" sz="1600" dirty="0">
                <a:latin typeface="TimesNewRoman"/>
              </a:rPr>
              <a:t>than the bandgap, the excess energy is converted into hot electrons. These high-energy hot electrons quickly lose their</a:t>
            </a:r>
            <a:r>
              <a:rPr lang="ru-RU" sz="1600" dirty="0">
                <a:latin typeface="TimesNewRoman"/>
              </a:rPr>
              <a:t> </a:t>
            </a:r>
            <a:r>
              <a:rPr lang="en-US" sz="1600" dirty="0">
                <a:latin typeface="TimesNewRoman"/>
              </a:rPr>
              <a:t>excess energy through phonon emission, returning to the valence band and thus not contributing to the photocurrent.</a:t>
            </a:r>
          </a:p>
        </p:txBody>
      </p:sp>
    </p:spTree>
    <p:extLst>
      <p:ext uri="{BB962C8B-B14F-4D97-AF65-F5344CB8AC3E}">
        <p14:creationId xmlns:p14="http://schemas.microsoft.com/office/powerpoint/2010/main" val="294480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8500" y="278105"/>
            <a:ext cx="5213350"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Introduction  </a:t>
            </a:r>
            <a:endParaRPr lang="en-GB" b="1" dirty="0">
              <a:solidFill>
                <a:schemeClr val="accent5">
                  <a:lumMod val="75000"/>
                </a:schemeClr>
              </a:solidFill>
            </a:endParaRPr>
          </a:p>
        </p:txBody>
      </p:sp>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7" name="Прямоугольник 6">
            <a:extLst>
              <a:ext uri="{FF2B5EF4-FFF2-40B4-BE49-F238E27FC236}">
                <a16:creationId xmlns:a16="http://schemas.microsoft.com/office/drawing/2014/main" id="{9AA2137B-5885-47C4-9222-DA381030EF2E}"/>
              </a:ext>
            </a:extLst>
          </p:cNvPr>
          <p:cNvSpPr/>
          <p:nvPr/>
        </p:nvSpPr>
        <p:spPr>
          <a:xfrm>
            <a:off x="180975" y="1189226"/>
            <a:ext cx="11849100" cy="5632311"/>
          </a:xfrm>
          <a:prstGeom prst="rect">
            <a:avLst/>
          </a:prstGeom>
        </p:spPr>
        <p:txBody>
          <a:bodyPr wrap="square">
            <a:spAutoFit/>
          </a:bodyPr>
          <a:lstStyle/>
          <a:p>
            <a:r>
              <a:rPr lang="en-US" dirty="0">
                <a:latin typeface="TimesNewRoman"/>
              </a:rPr>
              <a:t>Due to multiple refractions of sunlight at the surface, its energy is absorbed more efficiently. The presence of a p–n junction near the surface requires maximizing light absorption in its vicinity [17]. Increased light absorption close to the p–n junction results in a higher generation rate of charge carriers [18]. Therefore, surface textures with varying heights are fabricated on solar cells [19].</a:t>
            </a:r>
          </a:p>
          <a:p>
            <a:r>
              <a:rPr lang="en-US" dirty="0">
                <a:latin typeface="TimesNewRoman"/>
              </a:rPr>
              <a:t>These textures cause incident light rays to undergo multiple reflections within the structure, thereby increasing their</a:t>
            </a:r>
          </a:p>
          <a:p>
            <a:r>
              <a:rPr lang="en-US" dirty="0">
                <a:latin typeface="TimesNewRoman"/>
              </a:rPr>
              <a:t>interaction with the surface. Consequently, the degree of light absorption by the surface is significantly enhanced.</a:t>
            </a:r>
          </a:p>
          <a:p>
            <a:r>
              <a:rPr lang="en-US" dirty="0">
                <a:latin typeface="TimesNewRoman"/>
              </a:rPr>
              <a:t>Currently, methods for generating additional charge carriers near the p–n junction are being continually improved.</a:t>
            </a:r>
          </a:p>
          <a:p>
            <a:r>
              <a:rPr lang="en-US" dirty="0">
                <a:latin typeface="TimesNewRoman"/>
              </a:rPr>
              <a:t>In particular, the use of metallic nanoparticles to enhance the optical and electrical properties of solar cells has emerged</a:t>
            </a:r>
          </a:p>
          <a:p>
            <a:r>
              <a:rPr lang="en-US" dirty="0">
                <a:latin typeface="TimesNewRoman"/>
              </a:rPr>
              <a:t>as a promising approach [20]. Metallic nanoparticles such as gold (Au), silver (Ag), and platinum (Pt) can enhance light</a:t>
            </a:r>
          </a:p>
          <a:p>
            <a:r>
              <a:rPr lang="en-US" dirty="0">
                <a:latin typeface="TimesNewRoman"/>
              </a:rPr>
              <a:t>scattering and absorption through the localized surface plasmon resonance (LSPR) phenomenon [21][22]. This effect</a:t>
            </a:r>
          </a:p>
          <a:p>
            <a:r>
              <a:rPr lang="en-US" dirty="0">
                <a:latin typeface="TimesNewRoman"/>
              </a:rPr>
              <a:t>leads to a localized enhancement of the electric field around the nanoparticles, thereby increasing the number of photons</a:t>
            </a:r>
          </a:p>
          <a:p>
            <a:r>
              <a:rPr lang="en-US" dirty="0">
                <a:latin typeface="TimesNewRoman"/>
              </a:rPr>
              <a:t>reaching the active layer [23]. Based on these mechanisms, numerous studies have confirmed that modifying solar cells</a:t>
            </a:r>
          </a:p>
          <a:p>
            <a:r>
              <a:rPr lang="en-US" dirty="0">
                <a:latin typeface="TimesNewRoman"/>
              </a:rPr>
              <a:t>with metallic nanoparticles can broaden the optical absorption spectrum, enhance scattering angles, and ultimately</a:t>
            </a:r>
          </a:p>
          <a:p>
            <a:r>
              <a:rPr lang="en-US" dirty="0">
                <a:latin typeface="TimesNewRoman"/>
              </a:rPr>
              <a:t>improve photogeneration efficiency [24][25]. For example, J. Zhu et al. demonstrated that the application of</a:t>
            </a:r>
          </a:p>
          <a:p>
            <a:r>
              <a:rPr lang="en-US" dirty="0">
                <a:latin typeface="TimesNewRoman"/>
              </a:rPr>
              <a:t>nanostructures could double the light absorption in illuminated solar cells.</a:t>
            </a:r>
          </a:p>
          <a:p>
            <a:r>
              <a:rPr lang="en-US" dirty="0">
                <a:latin typeface="TimesNewRoman"/>
              </a:rPr>
              <a:t>In this study, the optical and electrical properties of bifacial silicon-based solar cells were investigated by introducing</a:t>
            </a:r>
          </a:p>
          <a:p>
            <a:r>
              <a:rPr lang="en-US" dirty="0">
                <a:latin typeface="TimesNewRoman"/>
              </a:rPr>
              <a:t>metallic nanoparticles (Au, Pt, Cu, Al, Ag) into the emitter layer through numerical modeling using the </a:t>
            </a:r>
            <a:r>
              <a:rPr lang="en-US" dirty="0" err="1">
                <a:latin typeface="TimesNewRoman"/>
              </a:rPr>
              <a:t>Sentaurus</a:t>
            </a:r>
            <a:r>
              <a:rPr lang="en-US" dirty="0">
                <a:latin typeface="TimesNewRoman"/>
              </a:rPr>
              <a:t> TCAD</a:t>
            </a:r>
          </a:p>
          <a:p>
            <a:r>
              <a:rPr lang="en-US" dirty="0">
                <a:latin typeface="TimesNewRoman"/>
              </a:rPr>
              <a:t>software package. Based on the simulation results, the effects of nanoparticle radius and material type on the photocurrent</a:t>
            </a:r>
          </a:p>
          <a:p>
            <a:r>
              <a:rPr lang="en-US" dirty="0">
                <a:latin typeface="TimesNewRoman"/>
              </a:rPr>
              <a:t>density and current–voltage characteristics were determined. The results showed that the optimal selection of nanoparticle</a:t>
            </a:r>
          </a:p>
          <a:p>
            <a:r>
              <a:rPr lang="en-US" dirty="0">
                <a:latin typeface="TimesNewRoman"/>
              </a:rPr>
              <a:t>parameters can significantly improve light absorption, thereby enhancing the overall efficiency of the solar cell.</a:t>
            </a:r>
            <a:endParaRPr lang="ru-RU" dirty="0"/>
          </a:p>
        </p:txBody>
      </p:sp>
    </p:spTree>
    <p:extLst>
      <p:ext uri="{BB962C8B-B14F-4D97-AF65-F5344CB8AC3E}">
        <p14:creationId xmlns:p14="http://schemas.microsoft.com/office/powerpoint/2010/main" val="376733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7" name="Title 4">
            <a:extLst>
              <a:ext uri="{FF2B5EF4-FFF2-40B4-BE49-F238E27FC236}">
                <a16:creationId xmlns:a16="http://schemas.microsoft.com/office/drawing/2014/main" id="{2B01F2D3-F555-49F2-BA0B-DCF1307B366F}"/>
              </a:ext>
            </a:extLst>
          </p:cNvPr>
          <p:cNvSpPr>
            <a:spLocks noGrp="1"/>
          </p:cNvSpPr>
          <p:nvPr>
            <p:ph type="title"/>
          </p:nvPr>
        </p:nvSpPr>
        <p:spPr>
          <a:xfrm>
            <a:off x="1968500" y="278105"/>
            <a:ext cx="8239126"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Research method  </a:t>
            </a:r>
            <a:endParaRPr lang="en-GB" b="1" dirty="0">
              <a:solidFill>
                <a:schemeClr val="accent5">
                  <a:lumMod val="75000"/>
                </a:schemeClr>
              </a:solidFill>
            </a:endParaRPr>
          </a:p>
        </p:txBody>
      </p:sp>
      <p:pic>
        <p:nvPicPr>
          <p:cNvPr id="2" name="Рисунок 1">
            <a:extLst>
              <a:ext uri="{FF2B5EF4-FFF2-40B4-BE49-F238E27FC236}">
                <a16:creationId xmlns:a16="http://schemas.microsoft.com/office/drawing/2014/main" id="{B9E9B0E4-F611-4E8B-B23B-52F28919A827}"/>
              </a:ext>
            </a:extLst>
          </p:cNvPr>
          <p:cNvPicPr>
            <a:picLocks noChangeAspect="1"/>
          </p:cNvPicPr>
          <p:nvPr/>
        </p:nvPicPr>
        <p:blipFill>
          <a:blip r:embed="rId3"/>
          <a:stretch>
            <a:fillRect/>
          </a:stretch>
        </p:blipFill>
        <p:spPr>
          <a:xfrm>
            <a:off x="136306" y="1152525"/>
            <a:ext cx="6087410" cy="1971675"/>
          </a:xfrm>
          <a:prstGeom prst="rect">
            <a:avLst/>
          </a:prstGeom>
        </p:spPr>
      </p:pic>
      <p:pic>
        <p:nvPicPr>
          <p:cNvPr id="8" name="Рисунок 7">
            <a:extLst>
              <a:ext uri="{FF2B5EF4-FFF2-40B4-BE49-F238E27FC236}">
                <a16:creationId xmlns:a16="http://schemas.microsoft.com/office/drawing/2014/main" id="{F92E8ABF-256D-4302-B935-F3E45A376949}"/>
              </a:ext>
            </a:extLst>
          </p:cNvPr>
          <p:cNvPicPr>
            <a:picLocks noChangeAspect="1"/>
          </p:cNvPicPr>
          <p:nvPr/>
        </p:nvPicPr>
        <p:blipFill>
          <a:blip r:embed="rId4"/>
          <a:stretch>
            <a:fillRect/>
          </a:stretch>
        </p:blipFill>
        <p:spPr>
          <a:xfrm>
            <a:off x="146094" y="5400675"/>
            <a:ext cx="7207206" cy="1351334"/>
          </a:xfrm>
          <a:prstGeom prst="rect">
            <a:avLst/>
          </a:prstGeom>
        </p:spPr>
      </p:pic>
      <p:pic>
        <p:nvPicPr>
          <p:cNvPr id="9" name="Рисунок 8">
            <a:extLst>
              <a:ext uri="{FF2B5EF4-FFF2-40B4-BE49-F238E27FC236}">
                <a16:creationId xmlns:a16="http://schemas.microsoft.com/office/drawing/2014/main" id="{B4CB79B8-8426-44C3-A41E-E366C16A9FFE}"/>
              </a:ext>
            </a:extLst>
          </p:cNvPr>
          <p:cNvPicPr>
            <a:picLocks noChangeAspect="1"/>
          </p:cNvPicPr>
          <p:nvPr/>
        </p:nvPicPr>
        <p:blipFill>
          <a:blip r:embed="rId5"/>
          <a:stretch>
            <a:fillRect/>
          </a:stretch>
        </p:blipFill>
        <p:spPr>
          <a:xfrm>
            <a:off x="77810" y="3193711"/>
            <a:ext cx="7313590" cy="835363"/>
          </a:xfrm>
          <a:prstGeom prst="rect">
            <a:avLst/>
          </a:prstGeom>
        </p:spPr>
      </p:pic>
      <p:pic>
        <p:nvPicPr>
          <p:cNvPr id="10" name="Рисунок 9">
            <a:extLst>
              <a:ext uri="{FF2B5EF4-FFF2-40B4-BE49-F238E27FC236}">
                <a16:creationId xmlns:a16="http://schemas.microsoft.com/office/drawing/2014/main" id="{3C9BBA0E-D4B5-4BFD-8893-2918EC357263}"/>
              </a:ext>
            </a:extLst>
          </p:cNvPr>
          <p:cNvPicPr>
            <a:picLocks noChangeAspect="1"/>
          </p:cNvPicPr>
          <p:nvPr/>
        </p:nvPicPr>
        <p:blipFill>
          <a:blip r:embed="rId6"/>
          <a:stretch>
            <a:fillRect/>
          </a:stretch>
        </p:blipFill>
        <p:spPr>
          <a:xfrm>
            <a:off x="120873" y="4052380"/>
            <a:ext cx="7051452" cy="1230700"/>
          </a:xfrm>
          <a:prstGeom prst="rect">
            <a:avLst/>
          </a:prstGeom>
        </p:spPr>
      </p:pic>
      <p:grpSp>
        <p:nvGrpSpPr>
          <p:cNvPr id="11" name="Группа 10">
            <a:extLst>
              <a:ext uri="{FF2B5EF4-FFF2-40B4-BE49-F238E27FC236}">
                <a16:creationId xmlns:a16="http://schemas.microsoft.com/office/drawing/2014/main" id="{6E342B9D-1774-4D1F-BB1D-8CF4ECC78D03}"/>
              </a:ext>
            </a:extLst>
          </p:cNvPr>
          <p:cNvGrpSpPr/>
          <p:nvPr/>
        </p:nvGrpSpPr>
        <p:grpSpPr>
          <a:xfrm>
            <a:off x="7116535" y="1117606"/>
            <a:ext cx="4875440" cy="5632898"/>
            <a:chOff x="8547100" y="440480"/>
            <a:chExt cx="3506784" cy="5856942"/>
          </a:xfrm>
        </p:grpSpPr>
        <p:sp>
          <p:nvSpPr>
            <p:cNvPr id="12" name="Прямоугольник 11">
              <a:extLst>
                <a:ext uri="{FF2B5EF4-FFF2-40B4-BE49-F238E27FC236}">
                  <a16:creationId xmlns:a16="http://schemas.microsoft.com/office/drawing/2014/main" id="{AC1E6906-A85E-438F-A991-A2545BA70B5D}"/>
                </a:ext>
              </a:extLst>
            </p:cNvPr>
            <p:cNvSpPr/>
            <p:nvPr/>
          </p:nvSpPr>
          <p:spPr>
            <a:xfrm>
              <a:off x="8547100" y="440480"/>
              <a:ext cx="3460749" cy="5856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rgbClr val="0070C0"/>
                </a:solidFill>
              </a:endParaRPr>
            </a:p>
          </p:txBody>
        </p:sp>
        <p:sp>
          <p:nvSpPr>
            <p:cNvPr id="13" name="TextBox 12">
              <a:extLst>
                <a:ext uri="{FF2B5EF4-FFF2-40B4-BE49-F238E27FC236}">
                  <a16:creationId xmlns:a16="http://schemas.microsoft.com/office/drawing/2014/main" id="{B35232B3-0159-4F8B-A62D-7B1DD9426B07}"/>
                </a:ext>
              </a:extLst>
            </p:cNvPr>
            <p:cNvSpPr txBox="1"/>
            <p:nvPr/>
          </p:nvSpPr>
          <p:spPr>
            <a:xfrm>
              <a:off x="8694735" y="469939"/>
              <a:ext cx="3359149" cy="359378"/>
            </a:xfrm>
            <a:prstGeom prst="rect">
              <a:avLst/>
            </a:prstGeom>
            <a:noFill/>
          </p:spPr>
          <p:txBody>
            <a:bodyPr wrap="square" rtlCol="0">
              <a:spAutoFit/>
            </a:bodyPr>
            <a:lstStyle/>
            <a:p>
              <a:r>
                <a:rPr lang="en-US" sz="1600" b="1" dirty="0">
                  <a:solidFill>
                    <a:srgbClr val="0070C0"/>
                  </a:solidFill>
                  <a:latin typeface="Times New Roman" panose="02020603050405020304" pitchFamily="18" charset="0"/>
                  <a:cs typeface="Times New Roman" panose="02020603050405020304" pitchFamily="18" charset="0"/>
                </a:rPr>
                <a:t>THEORETICAL BACKGROUND</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4" name="Объект 13">
              <a:extLst>
                <a:ext uri="{FF2B5EF4-FFF2-40B4-BE49-F238E27FC236}">
                  <a16:creationId xmlns:a16="http://schemas.microsoft.com/office/drawing/2014/main" id="{13988843-D46F-460C-AA37-801A9B83B113}"/>
                </a:ext>
              </a:extLst>
            </p:cNvPr>
            <p:cNvGraphicFramePr>
              <a:graphicFrameLocks noChangeAspect="1"/>
            </p:cNvGraphicFramePr>
            <p:nvPr/>
          </p:nvGraphicFramePr>
          <p:xfrm>
            <a:off x="8692355" y="3778631"/>
            <a:ext cx="3086100" cy="466725"/>
          </p:xfrm>
          <a:graphic>
            <a:graphicData uri="http://schemas.openxmlformats.org/presentationml/2006/ole">
              <mc:AlternateContent xmlns:mc="http://schemas.openxmlformats.org/markup-compatibility/2006">
                <mc:Choice xmlns:v="urn:schemas-microsoft-com:vml" Requires="v">
                  <p:oleObj spid="_x0000_s10266" name="Equation" r:id="rId7" imgW="2463800" imgH="368300" progId="Equation.DSMT4">
                    <p:embed/>
                  </p:oleObj>
                </mc:Choice>
                <mc:Fallback>
                  <p:oleObj name="Equation" r:id="rId7" imgW="2463800" imgH="368300" progId="Equation.DSMT4">
                    <p:embed/>
                    <p:pic>
                      <p:nvPicPr>
                        <p:cNvPr id="33" name="Объект 32">
                          <a:extLst>
                            <a:ext uri="{FF2B5EF4-FFF2-40B4-BE49-F238E27FC236}">
                              <a16:creationId xmlns:a16="http://schemas.microsoft.com/office/drawing/2014/main" id="{484AA0AE-1BC8-4F86-BFBC-9D9E48AA39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2355" y="3778631"/>
                          <a:ext cx="30861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a:extLst>
                <a:ext uri="{FF2B5EF4-FFF2-40B4-BE49-F238E27FC236}">
                  <a16:creationId xmlns:a16="http://schemas.microsoft.com/office/drawing/2014/main" id="{69D28BBF-8D7B-4BC1-8545-09BCB3A57CEA}"/>
                </a:ext>
              </a:extLst>
            </p:cNvPr>
            <p:cNvGraphicFramePr>
              <a:graphicFrameLocks noChangeAspect="1"/>
            </p:cNvGraphicFramePr>
            <p:nvPr/>
          </p:nvGraphicFramePr>
          <p:xfrm>
            <a:off x="8704611" y="5094319"/>
            <a:ext cx="1771650" cy="428625"/>
          </p:xfrm>
          <a:graphic>
            <a:graphicData uri="http://schemas.openxmlformats.org/presentationml/2006/ole">
              <mc:AlternateContent xmlns:mc="http://schemas.openxmlformats.org/markup-compatibility/2006">
                <mc:Choice xmlns:v="urn:schemas-microsoft-com:vml" Requires="v">
                  <p:oleObj spid="_x0000_s10267" name="Equation" r:id="rId9" imgW="1307532" imgH="317362" progId="Equation.DSMT4">
                    <p:embed/>
                  </p:oleObj>
                </mc:Choice>
                <mc:Fallback>
                  <p:oleObj name="Equation" r:id="rId9" imgW="1307532" imgH="317362" progId="Equation.DSMT4">
                    <p:embed/>
                    <p:pic>
                      <p:nvPicPr>
                        <p:cNvPr id="34" name="Объект 33">
                          <a:extLst>
                            <a:ext uri="{FF2B5EF4-FFF2-40B4-BE49-F238E27FC236}">
                              <a16:creationId xmlns:a16="http://schemas.microsoft.com/office/drawing/2014/main" id="{6B9BFA3F-F5F7-42B4-A355-880D81B854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04611" y="5094319"/>
                          <a:ext cx="17716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a:extLst>
                <a:ext uri="{FF2B5EF4-FFF2-40B4-BE49-F238E27FC236}">
                  <a16:creationId xmlns:a16="http://schemas.microsoft.com/office/drawing/2014/main" id="{5180AC07-A2F1-43FB-9D35-A044400A0B64}"/>
                </a:ext>
              </a:extLst>
            </p:cNvPr>
            <p:cNvGraphicFramePr>
              <a:graphicFrameLocks noChangeAspect="1"/>
            </p:cNvGraphicFramePr>
            <p:nvPr/>
          </p:nvGraphicFramePr>
          <p:xfrm>
            <a:off x="8662986" y="5720160"/>
            <a:ext cx="3228975" cy="428625"/>
          </p:xfrm>
          <a:graphic>
            <a:graphicData uri="http://schemas.openxmlformats.org/presentationml/2006/ole">
              <mc:AlternateContent xmlns:mc="http://schemas.openxmlformats.org/markup-compatibility/2006">
                <mc:Choice xmlns:v="urn:schemas-microsoft-com:vml" Requires="v">
                  <p:oleObj spid="_x0000_s10268" name="Equation" r:id="rId11" imgW="2387600" imgH="317500" progId="Equation.DSMT4">
                    <p:embed/>
                  </p:oleObj>
                </mc:Choice>
                <mc:Fallback>
                  <p:oleObj name="Equation" r:id="rId11" imgW="2387600" imgH="317500" progId="Equation.DSMT4">
                    <p:embed/>
                    <p:pic>
                      <p:nvPicPr>
                        <p:cNvPr id="35" name="Объект 34">
                          <a:extLst>
                            <a:ext uri="{FF2B5EF4-FFF2-40B4-BE49-F238E27FC236}">
                              <a16:creationId xmlns:a16="http://schemas.microsoft.com/office/drawing/2014/main" id="{B0C4F599-CD74-4308-A0B7-AC1070DFF1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62986" y="5720160"/>
                          <a:ext cx="32289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a:extLst>
                <a:ext uri="{FF2B5EF4-FFF2-40B4-BE49-F238E27FC236}">
                  <a16:creationId xmlns:a16="http://schemas.microsoft.com/office/drawing/2014/main" id="{50B3E7F4-EB2E-47D0-9CAB-43865C495AE3}"/>
                </a:ext>
              </a:extLst>
            </p:cNvPr>
            <p:cNvGraphicFramePr>
              <a:graphicFrameLocks noChangeAspect="1"/>
            </p:cNvGraphicFramePr>
            <p:nvPr/>
          </p:nvGraphicFramePr>
          <p:xfrm>
            <a:off x="8593136" y="1027870"/>
            <a:ext cx="3200400" cy="914400"/>
          </p:xfrm>
          <a:graphic>
            <a:graphicData uri="http://schemas.openxmlformats.org/presentationml/2006/ole">
              <mc:AlternateContent xmlns:mc="http://schemas.openxmlformats.org/markup-compatibility/2006">
                <mc:Choice xmlns:v="urn:schemas-microsoft-com:vml" Requires="v">
                  <p:oleObj spid="_x0000_s10269" name="Equation" r:id="rId13" imgW="3200400" imgH="914400" progId="Equation.DSMT4">
                    <p:embed/>
                  </p:oleObj>
                </mc:Choice>
                <mc:Fallback>
                  <p:oleObj name="Equation" r:id="rId13" imgW="3200400" imgH="914400" progId="Equation.DSMT4">
                    <p:embed/>
                    <p:pic>
                      <p:nvPicPr>
                        <p:cNvPr id="36" name="Объект 35">
                          <a:extLst>
                            <a:ext uri="{FF2B5EF4-FFF2-40B4-BE49-F238E27FC236}">
                              <a16:creationId xmlns:a16="http://schemas.microsoft.com/office/drawing/2014/main" id="{F720DC69-B433-4480-A54B-FA7BC671FB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93136" y="1027870"/>
                          <a:ext cx="3200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a:extLst>
                <a:ext uri="{FF2B5EF4-FFF2-40B4-BE49-F238E27FC236}">
                  <a16:creationId xmlns:a16="http://schemas.microsoft.com/office/drawing/2014/main" id="{7984FF8F-0031-4293-AE0F-FFBEFAA6FF2A}"/>
                </a:ext>
              </a:extLst>
            </p:cNvPr>
            <p:cNvGraphicFramePr>
              <a:graphicFrameLocks noChangeAspect="1"/>
            </p:cNvGraphicFramePr>
            <p:nvPr/>
          </p:nvGraphicFramePr>
          <p:xfrm>
            <a:off x="8704611" y="2364898"/>
            <a:ext cx="2076450" cy="285750"/>
          </p:xfrm>
          <a:graphic>
            <a:graphicData uri="http://schemas.openxmlformats.org/presentationml/2006/ole">
              <mc:AlternateContent xmlns:mc="http://schemas.openxmlformats.org/markup-compatibility/2006">
                <mc:Choice xmlns:v="urn:schemas-microsoft-com:vml" Requires="v">
                  <p:oleObj spid="_x0000_s10270" name="Equation" r:id="rId15" imgW="2184400" imgH="279400" progId="Equation.DSMT4">
                    <p:embed/>
                  </p:oleObj>
                </mc:Choice>
                <mc:Fallback>
                  <p:oleObj name="Equation" r:id="rId15" imgW="2184400" imgH="279400" progId="Equation.DSMT4">
                    <p:embed/>
                    <p:pic>
                      <p:nvPicPr>
                        <p:cNvPr id="37" name="Объект 36">
                          <a:extLst>
                            <a:ext uri="{FF2B5EF4-FFF2-40B4-BE49-F238E27FC236}">
                              <a16:creationId xmlns:a16="http://schemas.microsoft.com/office/drawing/2014/main" id="{3F1930F0-965D-4F10-BCD8-68A9E8AC2EF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04611" y="2364898"/>
                          <a:ext cx="20764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a:extLst>
                <a:ext uri="{FF2B5EF4-FFF2-40B4-BE49-F238E27FC236}">
                  <a16:creationId xmlns:a16="http://schemas.microsoft.com/office/drawing/2014/main" id="{DAD553F8-C146-4492-9112-C23362D9E6BF}"/>
                </a:ext>
              </a:extLst>
            </p:cNvPr>
            <p:cNvSpPr txBox="1"/>
            <p:nvPr/>
          </p:nvSpPr>
          <p:spPr>
            <a:xfrm>
              <a:off x="8593483" y="762220"/>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Optical boundary condition</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329096C-5F12-476E-8F23-208E32A8B1DC}"/>
                </a:ext>
              </a:extLst>
            </p:cNvPr>
            <p:cNvSpPr txBox="1"/>
            <p:nvPr/>
          </p:nvSpPr>
          <p:spPr>
            <a:xfrm>
              <a:off x="8618883" y="2147187"/>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Optical generation</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EEBED8D-4E85-4F50-9D21-21FED25BAF67}"/>
                </a:ext>
              </a:extLst>
            </p:cNvPr>
            <p:cNvSpPr txBox="1"/>
            <p:nvPr/>
          </p:nvSpPr>
          <p:spPr>
            <a:xfrm>
              <a:off x="8644283" y="3512924"/>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Fermi function for carriers concentration</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F84CE66-880C-4BA1-99A5-9510EAC65074}"/>
                </a:ext>
              </a:extLst>
            </p:cNvPr>
            <p:cNvSpPr txBox="1"/>
            <p:nvPr/>
          </p:nvSpPr>
          <p:spPr>
            <a:xfrm>
              <a:off x="8637586" y="4863593"/>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Poisson equation</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99C7D79-275F-4FF4-BEAF-79746294EECE}"/>
                </a:ext>
              </a:extLst>
            </p:cNvPr>
            <p:cNvSpPr txBox="1"/>
            <p:nvPr/>
          </p:nvSpPr>
          <p:spPr>
            <a:xfrm>
              <a:off x="8637586" y="5467367"/>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Continuity equation</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7978EDB-1789-409C-94F7-FEBEB67E4F08}"/>
                </a:ext>
              </a:extLst>
            </p:cNvPr>
            <p:cNvSpPr txBox="1"/>
            <p:nvPr/>
          </p:nvSpPr>
          <p:spPr>
            <a:xfrm>
              <a:off x="8637586" y="2691386"/>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Recombination: Auger, SRH, Surface</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C772402-0CFB-4A67-80A4-51819C7707CC}"/>
                </a:ext>
              </a:extLst>
            </p:cNvPr>
            <p:cNvSpPr txBox="1"/>
            <p:nvPr/>
          </p:nvSpPr>
          <p:spPr>
            <a:xfrm>
              <a:off x="8637586" y="2983132"/>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Mobility: </a:t>
              </a:r>
              <a:r>
                <a:rPr lang="en-US" sz="1200" dirty="0" err="1">
                  <a:solidFill>
                    <a:srgbClr val="0070C0"/>
                  </a:solidFill>
                  <a:latin typeface="Times New Roman" panose="02020603050405020304" pitchFamily="18" charset="0"/>
                  <a:cs typeface="Times New Roman" panose="02020603050405020304" pitchFamily="18" charset="0"/>
                </a:rPr>
                <a:t>Masetti</a:t>
              </a:r>
              <a:endParaRPr lang="ru-RU" sz="2000" dirty="0">
                <a:solidFill>
                  <a:srgbClr val="0070C0"/>
                </a:solidFill>
                <a:latin typeface="Times New Roman" panose="02020603050405020304" pitchFamily="18" charset="0"/>
                <a:cs typeface="Times New Roman" panose="02020603050405020304" pitchFamily="18" charset="0"/>
              </a:endParaRPr>
            </a:p>
          </p:txBody>
        </p:sp>
        <p:graphicFrame>
          <p:nvGraphicFramePr>
            <p:cNvPr id="26" name="Объект 25">
              <a:extLst>
                <a:ext uri="{FF2B5EF4-FFF2-40B4-BE49-F238E27FC236}">
                  <a16:creationId xmlns:a16="http://schemas.microsoft.com/office/drawing/2014/main" id="{69F292C6-4E25-4FC3-A2DB-75C134569A35}"/>
                </a:ext>
              </a:extLst>
            </p:cNvPr>
            <p:cNvGraphicFramePr>
              <a:graphicFrameLocks noChangeAspect="1"/>
            </p:cNvGraphicFramePr>
            <p:nvPr/>
          </p:nvGraphicFramePr>
          <p:xfrm>
            <a:off x="8696672" y="4461672"/>
            <a:ext cx="1327150" cy="384175"/>
          </p:xfrm>
          <a:graphic>
            <a:graphicData uri="http://schemas.openxmlformats.org/presentationml/2006/ole">
              <mc:AlternateContent xmlns:mc="http://schemas.openxmlformats.org/markup-compatibility/2006">
                <mc:Choice xmlns:v="urn:schemas-microsoft-com:vml" Requires="v">
                  <p:oleObj spid="_x0000_s10271" name="Equation" r:id="rId17" imgW="1320480" imgH="380880" progId="Equation.DSMT4">
                    <p:embed/>
                  </p:oleObj>
                </mc:Choice>
                <mc:Fallback>
                  <p:oleObj name="Equation" r:id="rId17" imgW="1320480" imgH="380880" progId="Equation.DSMT4">
                    <p:embed/>
                    <p:pic>
                      <p:nvPicPr>
                        <p:cNvPr id="45" name="Объект 44">
                          <a:extLst>
                            <a:ext uri="{FF2B5EF4-FFF2-40B4-BE49-F238E27FC236}">
                              <a16:creationId xmlns:a16="http://schemas.microsoft.com/office/drawing/2014/main" id="{3C46D540-E8B5-487A-AD7A-DC4DA7CAA092}"/>
                            </a:ext>
                          </a:extLst>
                        </p:cNvPr>
                        <p:cNvPicPr>
                          <a:picLocks noChangeAspect="1" noChangeArrowheads="1"/>
                        </p:cNvPicPr>
                        <p:nvPr/>
                      </p:nvPicPr>
                      <p:blipFill>
                        <a:blip r:embed="rId18"/>
                        <a:srcRect/>
                        <a:stretch>
                          <a:fillRect/>
                        </a:stretch>
                      </p:blipFill>
                      <p:spPr bwMode="auto">
                        <a:xfrm>
                          <a:off x="8696672" y="4461672"/>
                          <a:ext cx="132715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a:extLst>
                <a:ext uri="{FF2B5EF4-FFF2-40B4-BE49-F238E27FC236}">
                  <a16:creationId xmlns:a16="http://schemas.microsoft.com/office/drawing/2014/main" id="{D908AAA3-F9A9-4DF4-A292-06CF9C47EDCD}"/>
                </a:ext>
              </a:extLst>
            </p:cNvPr>
            <p:cNvSpPr txBox="1"/>
            <p:nvPr/>
          </p:nvSpPr>
          <p:spPr>
            <a:xfrm>
              <a:off x="8628061" y="4213028"/>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Electrical boundary condition</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8237FD4E-D2B3-411E-8783-615E664C647D}"/>
                </a:ext>
              </a:extLst>
            </p:cNvPr>
            <p:cNvSpPr txBox="1"/>
            <p:nvPr/>
          </p:nvSpPr>
          <p:spPr>
            <a:xfrm>
              <a:off x="8628061" y="3225787"/>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Band gap narrowing: Jain-Roulston</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1A7213A-9CF8-4F22-BFEE-9682442C6789}"/>
                </a:ext>
              </a:extLst>
            </p:cNvPr>
            <p:cNvSpPr txBox="1"/>
            <p:nvPr/>
          </p:nvSpPr>
          <p:spPr>
            <a:xfrm>
              <a:off x="8618883" y="1918064"/>
              <a:ext cx="3111500" cy="294037"/>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Transfer matrix method</a:t>
              </a:r>
              <a:endParaRPr lang="ru-RU" sz="2000"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0661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7D2ADD21-059A-4876-9452-5FC7809E8791}"/>
              </a:ext>
            </a:extLst>
          </p:cNvPr>
          <p:cNvGraphicFramePr/>
          <p:nvPr>
            <p:extLst>
              <p:ext uri="{D42A27DB-BD31-4B8C-83A1-F6EECF244321}">
                <p14:modId xmlns:p14="http://schemas.microsoft.com/office/powerpoint/2010/main" val="3567807525"/>
              </p:ext>
            </p:extLst>
          </p:nvPr>
        </p:nvGraphicFramePr>
        <p:xfrm>
          <a:off x="573206" y="818866"/>
          <a:ext cx="11505214" cy="59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7" name="Title 4">
            <a:extLst>
              <a:ext uri="{FF2B5EF4-FFF2-40B4-BE49-F238E27FC236}">
                <a16:creationId xmlns:a16="http://schemas.microsoft.com/office/drawing/2014/main" id="{2B01F2D3-F555-49F2-BA0B-DCF1307B366F}"/>
              </a:ext>
            </a:extLst>
          </p:cNvPr>
          <p:cNvSpPr>
            <a:spLocks noGrp="1"/>
          </p:cNvSpPr>
          <p:nvPr>
            <p:ph type="title"/>
          </p:nvPr>
        </p:nvSpPr>
        <p:spPr>
          <a:xfrm>
            <a:off x="1968500" y="278105"/>
            <a:ext cx="5518150"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Research method  </a:t>
            </a:r>
            <a:endParaRPr lang="en-GB" b="1" dirty="0">
              <a:solidFill>
                <a:schemeClr val="accent5">
                  <a:lumMod val="75000"/>
                </a:schemeClr>
              </a:solidFill>
            </a:endParaRPr>
          </a:p>
        </p:txBody>
      </p:sp>
    </p:spTree>
    <p:extLst>
      <p:ext uri="{BB962C8B-B14F-4D97-AF65-F5344CB8AC3E}">
        <p14:creationId xmlns:p14="http://schemas.microsoft.com/office/powerpoint/2010/main" val="248920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9241176" y="350"/>
            <a:ext cx="877990" cy="1012482"/>
            <a:chOff x="8653933" y="349"/>
            <a:chExt cx="1592510" cy="1012482"/>
          </a:xfrm>
          <a:solidFill>
            <a:srgbClr val="00B050"/>
          </a:solidFill>
        </p:grpSpPr>
        <p:sp>
          <p:nvSpPr>
            <p:cNvPr id="4"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5"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pic>
        <p:nvPicPr>
          <p:cNvPr id="2" name="Рисунок 1">
            <a:extLst>
              <a:ext uri="{FF2B5EF4-FFF2-40B4-BE49-F238E27FC236}">
                <a16:creationId xmlns:a16="http://schemas.microsoft.com/office/drawing/2014/main" id="{D7D796AF-C71A-4E78-8310-E02B58E9165C}"/>
              </a:ext>
            </a:extLst>
          </p:cNvPr>
          <p:cNvPicPr>
            <a:picLocks noChangeAspect="1"/>
          </p:cNvPicPr>
          <p:nvPr/>
        </p:nvPicPr>
        <p:blipFill>
          <a:blip r:embed="rId2"/>
          <a:stretch>
            <a:fillRect/>
          </a:stretch>
        </p:blipFill>
        <p:spPr>
          <a:xfrm>
            <a:off x="466726" y="879759"/>
            <a:ext cx="11268074" cy="5825841"/>
          </a:xfrm>
          <a:prstGeom prst="rect">
            <a:avLst/>
          </a:prstGeom>
        </p:spPr>
      </p:pic>
      <p:sp>
        <p:nvSpPr>
          <p:cNvPr id="78" name="Title 4">
            <a:extLst>
              <a:ext uri="{FF2B5EF4-FFF2-40B4-BE49-F238E27FC236}">
                <a16:creationId xmlns:a16="http://schemas.microsoft.com/office/drawing/2014/main" id="{9F10D77D-2AFF-4F78-BA99-DD6D5770390D}"/>
              </a:ext>
            </a:extLst>
          </p:cNvPr>
          <p:cNvSpPr>
            <a:spLocks noGrp="1"/>
          </p:cNvSpPr>
          <p:nvPr>
            <p:ph type="title"/>
          </p:nvPr>
        </p:nvSpPr>
        <p:spPr>
          <a:xfrm>
            <a:off x="1968500" y="278105"/>
            <a:ext cx="5518150"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Research method  </a:t>
            </a:r>
            <a:endParaRPr lang="en-GB" b="1" dirty="0">
              <a:solidFill>
                <a:schemeClr val="accent5">
                  <a:lumMod val="75000"/>
                </a:schemeClr>
              </a:solidFill>
            </a:endParaRPr>
          </a:p>
        </p:txBody>
      </p:sp>
    </p:spTree>
    <p:extLst>
      <p:ext uri="{BB962C8B-B14F-4D97-AF65-F5344CB8AC3E}">
        <p14:creationId xmlns:p14="http://schemas.microsoft.com/office/powerpoint/2010/main" val="227711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8500" y="278105"/>
            <a:ext cx="5213350"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Introduction  </a:t>
            </a:r>
            <a:endParaRPr lang="en-GB" b="1" dirty="0">
              <a:solidFill>
                <a:schemeClr val="accent5">
                  <a:lumMod val="75000"/>
                </a:schemeClr>
              </a:solidFill>
            </a:endParaRPr>
          </a:p>
        </p:txBody>
      </p:sp>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pic>
        <p:nvPicPr>
          <p:cNvPr id="2" name="Рисунок 1">
            <a:extLst>
              <a:ext uri="{FF2B5EF4-FFF2-40B4-BE49-F238E27FC236}">
                <a16:creationId xmlns:a16="http://schemas.microsoft.com/office/drawing/2014/main" id="{2574A323-331B-4A12-AFE7-8B096CE3A0F1}"/>
              </a:ext>
            </a:extLst>
          </p:cNvPr>
          <p:cNvPicPr>
            <a:picLocks noChangeAspect="1"/>
          </p:cNvPicPr>
          <p:nvPr/>
        </p:nvPicPr>
        <p:blipFill>
          <a:blip r:embed="rId2"/>
          <a:stretch>
            <a:fillRect/>
          </a:stretch>
        </p:blipFill>
        <p:spPr>
          <a:xfrm>
            <a:off x="178560" y="1193259"/>
            <a:ext cx="5393566" cy="5386636"/>
          </a:xfrm>
          <a:prstGeom prst="rect">
            <a:avLst/>
          </a:prstGeom>
        </p:spPr>
      </p:pic>
      <p:pic>
        <p:nvPicPr>
          <p:cNvPr id="3" name="Рисунок 2">
            <a:extLst>
              <a:ext uri="{FF2B5EF4-FFF2-40B4-BE49-F238E27FC236}">
                <a16:creationId xmlns:a16="http://schemas.microsoft.com/office/drawing/2014/main" id="{C68CD4BF-1858-43DF-A72F-ED77AB2D0B3C}"/>
              </a:ext>
            </a:extLst>
          </p:cNvPr>
          <p:cNvPicPr>
            <a:picLocks noChangeAspect="1"/>
          </p:cNvPicPr>
          <p:nvPr/>
        </p:nvPicPr>
        <p:blipFill>
          <a:blip r:embed="rId3"/>
          <a:stretch>
            <a:fillRect/>
          </a:stretch>
        </p:blipFill>
        <p:spPr>
          <a:xfrm>
            <a:off x="5912382" y="2580667"/>
            <a:ext cx="5393566" cy="4058258"/>
          </a:xfrm>
          <a:prstGeom prst="rect">
            <a:avLst/>
          </a:prstGeom>
        </p:spPr>
      </p:pic>
    </p:spTree>
    <p:extLst>
      <p:ext uri="{BB962C8B-B14F-4D97-AF65-F5344CB8AC3E}">
        <p14:creationId xmlns:p14="http://schemas.microsoft.com/office/powerpoint/2010/main" val="112436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8500" y="278105"/>
            <a:ext cx="5213350"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Results (Planar SC)  </a:t>
            </a:r>
            <a:endParaRPr lang="en-GB" b="1" dirty="0">
              <a:solidFill>
                <a:schemeClr val="accent5">
                  <a:lumMod val="75000"/>
                </a:schemeClr>
              </a:solidFill>
            </a:endParaRPr>
          </a:p>
        </p:txBody>
      </p:sp>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pic>
        <p:nvPicPr>
          <p:cNvPr id="3" name="Рисунок 2">
            <a:extLst>
              <a:ext uri="{FF2B5EF4-FFF2-40B4-BE49-F238E27FC236}">
                <a16:creationId xmlns:a16="http://schemas.microsoft.com/office/drawing/2014/main" id="{3D04C6F5-F80C-4905-A691-837166663C47}"/>
              </a:ext>
            </a:extLst>
          </p:cNvPr>
          <p:cNvPicPr>
            <a:picLocks noChangeAspect="1"/>
          </p:cNvPicPr>
          <p:nvPr/>
        </p:nvPicPr>
        <p:blipFill>
          <a:blip r:embed="rId2"/>
          <a:stretch>
            <a:fillRect/>
          </a:stretch>
        </p:blipFill>
        <p:spPr>
          <a:xfrm>
            <a:off x="161925" y="1139149"/>
            <a:ext cx="5065869" cy="2718476"/>
          </a:xfrm>
          <a:prstGeom prst="rect">
            <a:avLst/>
          </a:prstGeom>
        </p:spPr>
      </p:pic>
      <p:pic>
        <p:nvPicPr>
          <p:cNvPr id="4" name="Рисунок 3">
            <a:extLst>
              <a:ext uri="{FF2B5EF4-FFF2-40B4-BE49-F238E27FC236}">
                <a16:creationId xmlns:a16="http://schemas.microsoft.com/office/drawing/2014/main" id="{FC6BF591-59FD-4F5F-9355-4BEA5A99D729}"/>
              </a:ext>
            </a:extLst>
          </p:cNvPr>
          <p:cNvPicPr>
            <a:picLocks noChangeAspect="1"/>
          </p:cNvPicPr>
          <p:nvPr/>
        </p:nvPicPr>
        <p:blipFill>
          <a:blip r:embed="rId3"/>
          <a:stretch>
            <a:fillRect/>
          </a:stretch>
        </p:blipFill>
        <p:spPr>
          <a:xfrm>
            <a:off x="194390" y="3905250"/>
            <a:ext cx="4933878" cy="2817576"/>
          </a:xfrm>
          <a:prstGeom prst="rect">
            <a:avLst/>
          </a:prstGeom>
        </p:spPr>
      </p:pic>
      <p:pic>
        <p:nvPicPr>
          <p:cNvPr id="6" name="Рисунок 5">
            <a:extLst>
              <a:ext uri="{FF2B5EF4-FFF2-40B4-BE49-F238E27FC236}">
                <a16:creationId xmlns:a16="http://schemas.microsoft.com/office/drawing/2014/main" id="{B13C370E-533F-493A-9D57-3C193C112A35}"/>
              </a:ext>
            </a:extLst>
          </p:cNvPr>
          <p:cNvPicPr>
            <a:picLocks noChangeAspect="1"/>
          </p:cNvPicPr>
          <p:nvPr/>
        </p:nvPicPr>
        <p:blipFill>
          <a:blip r:embed="rId4"/>
          <a:stretch>
            <a:fillRect/>
          </a:stretch>
        </p:blipFill>
        <p:spPr>
          <a:xfrm>
            <a:off x="5373844" y="1247775"/>
            <a:ext cx="6623766" cy="5421137"/>
          </a:xfrm>
          <a:prstGeom prst="rect">
            <a:avLst/>
          </a:prstGeom>
        </p:spPr>
      </p:pic>
    </p:spTree>
    <p:extLst>
      <p:ext uri="{BB962C8B-B14F-4D97-AF65-F5344CB8AC3E}">
        <p14:creationId xmlns:p14="http://schemas.microsoft.com/office/powerpoint/2010/main" val="41915218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1667</Words>
  <Application>Microsoft Office PowerPoint</Application>
  <PresentationFormat>Широкоэкранный</PresentationFormat>
  <Paragraphs>147</Paragraphs>
  <Slides>16</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4" baseType="lpstr">
      <vt:lpstr>Arial</vt:lpstr>
      <vt:lpstr>Calibri</vt:lpstr>
      <vt:lpstr>Calibri Light</vt:lpstr>
      <vt:lpstr>Times New Roman</vt:lpstr>
      <vt:lpstr>TimesNewRoman</vt:lpstr>
      <vt:lpstr>Wingdings 3</vt:lpstr>
      <vt:lpstr>Тема Office</vt:lpstr>
      <vt:lpstr>Equation</vt:lpstr>
      <vt:lpstr>SEARCHING FOR WAYS TO IMPLEMENT QUANTUM-SIZE EFFECTS IN VARIOUS STRUCTURES OF SILICON SOLAR CELLS  Rayimjon Aliev Andijan State University, 129 University str.,  Andijan, Uzbekistan, 170100 phone: (99890) 216-72-60,  e-mail: alievuz@yahoo.com </vt:lpstr>
      <vt:lpstr> Content  </vt:lpstr>
      <vt:lpstr> Introduction  </vt:lpstr>
      <vt:lpstr> Introduction  </vt:lpstr>
      <vt:lpstr> Research method  </vt:lpstr>
      <vt:lpstr> Research method  </vt:lpstr>
      <vt:lpstr> Research method  </vt:lpstr>
      <vt:lpstr> Introduction  </vt:lpstr>
      <vt:lpstr> Results (Planar SC)  </vt:lpstr>
      <vt:lpstr> Results (Planar SC)  </vt:lpstr>
      <vt:lpstr> Results and discussion (Bifacial SC)  </vt:lpstr>
      <vt:lpstr> Research method  </vt:lpstr>
      <vt:lpstr> Research method  </vt:lpstr>
      <vt:lpstr>Conclusions</vt:lpstr>
      <vt:lpstr>Conclusions</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ДВУХСТОРОННЕ-ЧУВСТВИТЕЛЬНЫЕ ФОТОВОЛЬТАИЧЕСКИЕ ГЕТЕРОСТРУКТУРЫ НА ОСНОВЕ ПЕРОВСКИТА</dc:title>
  <dc:creator>User</dc:creator>
  <cp:lastModifiedBy>Rayimjon</cp:lastModifiedBy>
  <cp:revision>50</cp:revision>
  <dcterms:created xsi:type="dcterms:W3CDTF">2024-09-17T09:44:29Z</dcterms:created>
  <dcterms:modified xsi:type="dcterms:W3CDTF">2026-05-13T06:36:41Z</dcterms:modified>
</cp:coreProperties>
</file>