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4" r:id="rId5"/>
    <p:sldMasterId id="2147483677" r:id="rId6"/>
    <p:sldMasterId id="2147483679" r:id="rId7"/>
  </p:sldMasterIdLst>
  <p:notesMasterIdLst>
    <p:notesMasterId r:id="rId14"/>
  </p:notesMasterIdLst>
  <p:handoutMasterIdLst>
    <p:handoutMasterId r:id="rId15"/>
  </p:handoutMasterIdLst>
  <p:sldIdLst>
    <p:sldId id="256" r:id="rId8"/>
    <p:sldId id="382" r:id="rId9"/>
    <p:sldId id="372" r:id="rId10"/>
    <p:sldId id="257" r:id="rId11"/>
    <p:sldId id="383" r:id="rId12"/>
    <p:sldId id="384" r:id="rId13"/>
  </p:sldIdLst>
  <p:sldSz cx="12192000" cy="6858000"/>
  <p:notesSz cx="9872663"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DF431E-30F5-259F-4880-2EAC78381A61}" name="Chrobocińska Paulina" initials="PC" userId="S::paulina.chrobocinska@pw.edu.pl::d4a0a3c9-3d2d-48a0-a9bb-2e51591f7652" providerId="AD"/>
  <p188:author id="{EDEC3C68-1D5C-811C-B0F5-E2D0D1B3E741}" name="Dąbrowska Maja" initials="MD" userId="S::maja.dabrowska@pw.edu.pl::31fa64d1-0498-4c47-b15c-50eb9703a3cd" providerId="AD"/>
  <p188:author id="{CF70888A-B34C-C119-1D1D-90E510B7CD70}" name="MW" initials="MW" userId="MW" providerId="None"/>
  <p188:author id="{56F0F4BB-E8E5-CA9C-33CE-77772DB95312}" name="Wojtyra Marek" initials="WM" userId="S::marek.wojtyra@pw.edu.pl::98fff746-20db-4282-a470-056886e993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6C"/>
    <a:srgbClr val="002060"/>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AF3B1-3EC9-4818-B018-57F959A92A35}" v="12" dt="2026-05-18T21:13:17.57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owicz Artur" userId="4f82b942-a433-494f-8b41-e5c2acfa01d2" providerId="ADAL" clId="{280E4A93-4E8A-47AF-A2D2-27EB85091F7A}"/>
    <pc:docChg chg="undo custSel addSld delSld modSld sldOrd">
      <pc:chgData name="Rusowicz Artur" userId="4f82b942-a433-494f-8b41-e5c2acfa01d2" providerId="ADAL" clId="{280E4A93-4E8A-47AF-A2D2-27EB85091F7A}" dt="2026-05-18T21:19:23.709" v="144" actId="47"/>
      <pc:docMkLst>
        <pc:docMk/>
      </pc:docMkLst>
      <pc:sldChg chg="modSp mod">
        <pc:chgData name="Rusowicz Artur" userId="4f82b942-a433-494f-8b41-e5c2acfa01d2" providerId="ADAL" clId="{280E4A93-4E8A-47AF-A2D2-27EB85091F7A}" dt="2026-05-18T20:30:30.310" v="36" actId="6549"/>
        <pc:sldMkLst>
          <pc:docMk/>
          <pc:sldMk cId="1396976786" sldId="256"/>
        </pc:sldMkLst>
        <pc:spChg chg="mod">
          <ac:chgData name="Rusowicz Artur" userId="4f82b942-a433-494f-8b41-e5c2acfa01d2" providerId="ADAL" clId="{280E4A93-4E8A-47AF-A2D2-27EB85091F7A}" dt="2026-05-18T20:30:03.579" v="3" actId="207"/>
          <ac:spMkLst>
            <pc:docMk/>
            <pc:sldMk cId="1396976786" sldId="256"/>
            <ac:spMk id="7" creationId="{0CBC331D-8069-B1C8-0B2C-BC64036C1009}"/>
          </ac:spMkLst>
        </pc:spChg>
        <pc:spChg chg="mod">
          <ac:chgData name="Rusowicz Artur" userId="4f82b942-a433-494f-8b41-e5c2acfa01d2" providerId="ADAL" clId="{280E4A93-4E8A-47AF-A2D2-27EB85091F7A}" dt="2026-05-18T20:30:30.310" v="36" actId="6549"/>
          <ac:spMkLst>
            <pc:docMk/>
            <pc:sldMk cId="1396976786" sldId="256"/>
            <ac:spMk id="10" creationId="{6C22A504-080D-AED3-DD7B-D7F4C7F66CAE}"/>
          </ac:spMkLst>
        </pc:spChg>
      </pc:sldChg>
      <pc:sldChg chg="addSp delSp modSp mod">
        <pc:chgData name="Rusowicz Artur" userId="4f82b942-a433-494f-8b41-e5c2acfa01d2" providerId="ADAL" clId="{280E4A93-4E8A-47AF-A2D2-27EB85091F7A}" dt="2026-05-18T21:12:49.899" v="133"/>
        <pc:sldMkLst>
          <pc:docMk/>
          <pc:sldMk cId="2978564845" sldId="257"/>
        </pc:sldMkLst>
        <pc:spChg chg="add del mod">
          <ac:chgData name="Rusowicz Artur" userId="4f82b942-a433-494f-8b41-e5c2acfa01d2" providerId="ADAL" clId="{280E4A93-4E8A-47AF-A2D2-27EB85091F7A}" dt="2026-05-18T20:31:39.846" v="41" actId="478"/>
          <ac:spMkLst>
            <pc:docMk/>
            <pc:sldMk cId="2978564845" sldId="257"/>
            <ac:spMk id="3" creationId="{A38D0C75-01E6-240D-7E80-0C4F22B2903A}"/>
          </ac:spMkLst>
        </pc:spChg>
        <pc:spChg chg="del">
          <ac:chgData name="Rusowicz Artur" userId="4f82b942-a433-494f-8b41-e5c2acfa01d2" providerId="ADAL" clId="{280E4A93-4E8A-47AF-A2D2-27EB85091F7A}" dt="2026-05-18T20:31:35.723" v="40" actId="478"/>
          <ac:spMkLst>
            <pc:docMk/>
            <pc:sldMk cId="2978564845" sldId="257"/>
            <ac:spMk id="8" creationId="{3C64C76F-3F6E-16A9-A1D1-34AC648492E5}"/>
          </ac:spMkLst>
        </pc:spChg>
        <pc:spChg chg="del">
          <ac:chgData name="Rusowicz Artur" userId="4f82b942-a433-494f-8b41-e5c2acfa01d2" providerId="ADAL" clId="{280E4A93-4E8A-47AF-A2D2-27EB85091F7A}" dt="2026-05-18T20:31:53.580" v="43" actId="478"/>
          <ac:spMkLst>
            <pc:docMk/>
            <pc:sldMk cId="2978564845" sldId="257"/>
            <ac:spMk id="10" creationId="{40DA255A-C65B-10F4-C94A-89FF7511524B}"/>
          </ac:spMkLst>
        </pc:spChg>
        <pc:spChg chg="add mod">
          <ac:chgData name="Rusowicz Artur" userId="4f82b942-a433-494f-8b41-e5c2acfa01d2" providerId="ADAL" clId="{280E4A93-4E8A-47AF-A2D2-27EB85091F7A}" dt="2026-05-18T21:00:05.674" v="81" actId="113"/>
          <ac:spMkLst>
            <pc:docMk/>
            <pc:sldMk cId="2978564845" sldId="257"/>
            <ac:spMk id="11" creationId="{CD5368FB-DA14-8BEB-A6BC-11CEA4341713}"/>
          </ac:spMkLst>
        </pc:spChg>
        <pc:spChg chg="mod">
          <ac:chgData name="Rusowicz Artur" userId="4f82b942-a433-494f-8b41-e5c2acfa01d2" providerId="ADAL" clId="{280E4A93-4E8A-47AF-A2D2-27EB85091F7A}" dt="2026-05-18T21:12:49.899" v="133"/>
          <ac:spMkLst>
            <pc:docMk/>
            <pc:sldMk cId="2978564845" sldId="257"/>
            <ac:spMk id="20" creationId="{DA7C4B59-9B8D-C16D-1201-5FC12125EDF7}"/>
          </ac:spMkLst>
        </pc:spChg>
        <pc:picChg chg="del">
          <ac:chgData name="Rusowicz Artur" userId="4f82b942-a433-494f-8b41-e5c2acfa01d2" providerId="ADAL" clId="{280E4A93-4E8A-47AF-A2D2-27EB85091F7A}" dt="2026-05-18T20:31:28.391" v="37" actId="478"/>
          <ac:picMkLst>
            <pc:docMk/>
            <pc:sldMk cId="2978564845" sldId="257"/>
            <ac:picMk id="6" creationId="{29C96F2E-CF05-CFBB-BF90-6FA328A3530E}"/>
          </ac:picMkLst>
        </pc:picChg>
        <pc:picChg chg="add del mod">
          <ac:chgData name="Rusowicz Artur" userId="4f82b942-a433-494f-8b41-e5c2acfa01d2" providerId="ADAL" clId="{280E4A93-4E8A-47AF-A2D2-27EB85091F7A}" dt="2026-05-18T20:58:35.750" v="72" actId="478"/>
          <ac:picMkLst>
            <pc:docMk/>
            <pc:sldMk cId="2978564845" sldId="257"/>
            <ac:picMk id="7" creationId="{AA71DD33-A63A-9516-DFC2-CF579325D04E}"/>
          </ac:picMkLst>
        </pc:picChg>
        <pc:picChg chg="add mod">
          <ac:chgData name="Rusowicz Artur" userId="4f82b942-a433-494f-8b41-e5c2acfa01d2" providerId="ADAL" clId="{280E4A93-4E8A-47AF-A2D2-27EB85091F7A}" dt="2026-05-18T21:07:09.406" v="122" actId="14100"/>
          <ac:picMkLst>
            <pc:docMk/>
            <pc:sldMk cId="2978564845" sldId="257"/>
            <ac:picMk id="13" creationId="{952812E2-7B38-AFE7-8217-3D31E838072A}"/>
          </ac:picMkLst>
        </pc:picChg>
      </pc:sldChg>
      <pc:sldChg chg="delSp modSp mod ord">
        <pc:chgData name="Rusowicz Artur" userId="4f82b942-a433-494f-8b41-e5c2acfa01d2" providerId="ADAL" clId="{280E4A93-4E8A-47AF-A2D2-27EB85091F7A}" dt="2026-05-18T21:12:32.013" v="131"/>
        <pc:sldMkLst>
          <pc:docMk/>
          <pc:sldMk cId="3632839108" sldId="372"/>
        </pc:sldMkLst>
        <pc:spChg chg="del mod">
          <ac:chgData name="Rusowicz Artur" userId="4f82b942-a433-494f-8b41-e5c2acfa01d2" providerId="ADAL" clId="{280E4A93-4E8A-47AF-A2D2-27EB85091F7A}" dt="2026-05-18T20:38:15.003" v="45" actId="478"/>
          <ac:spMkLst>
            <pc:docMk/>
            <pc:sldMk cId="3632839108" sldId="372"/>
            <ac:spMk id="7" creationId="{DB189EDD-5DA4-3F12-AFF5-AA2ADC46EB19}"/>
          </ac:spMkLst>
        </pc:spChg>
        <pc:spChg chg="mod">
          <ac:chgData name="Rusowicz Artur" userId="4f82b942-a433-494f-8b41-e5c2acfa01d2" providerId="ADAL" clId="{280E4A93-4E8A-47AF-A2D2-27EB85091F7A}" dt="2026-05-18T20:52:45.897" v="62" actId="113"/>
          <ac:spMkLst>
            <pc:docMk/>
            <pc:sldMk cId="3632839108" sldId="372"/>
            <ac:spMk id="9" creationId="{6801F159-0BF7-AB87-D24E-34DFA609DCDD}"/>
          </ac:spMkLst>
        </pc:spChg>
        <pc:spChg chg="mod">
          <ac:chgData name="Rusowicz Artur" userId="4f82b942-a433-494f-8b41-e5c2acfa01d2" providerId="ADAL" clId="{280E4A93-4E8A-47AF-A2D2-27EB85091F7A}" dt="2026-05-18T21:12:32.013" v="131"/>
          <ac:spMkLst>
            <pc:docMk/>
            <pc:sldMk cId="3632839108" sldId="372"/>
            <ac:spMk id="20" creationId="{31D4BAA0-5232-D424-D905-0999FEB26C69}"/>
          </ac:spMkLst>
        </pc:spChg>
      </pc:sldChg>
      <pc:sldChg chg="del">
        <pc:chgData name="Rusowicz Artur" userId="4f82b942-a433-494f-8b41-e5c2acfa01d2" providerId="ADAL" clId="{280E4A93-4E8A-47AF-A2D2-27EB85091F7A}" dt="2026-05-18T21:04:51.802" v="113" actId="47"/>
        <pc:sldMkLst>
          <pc:docMk/>
          <pc:sldMk cId="2030671417" sldId="374"/>
        </pc:sldMkLst>
      </pc:sldChg>
      <pc:sldChg chg="del">
        <pc:chgData name="Rusowicz Artur" userId="4f82b942-a433-494f-8b41-e5c2acfa01d2" providerId="ADAL" clId="{280E4A93-4E8A-47AF-A2D2-27EB85091F7A}" dt="2026-05-18T21:04:51.802" v="113" actId="47"/>
        <pc:sldMkLst>
          <pc:docMk/>
          <pc:sldMk cId="4139951834" sldId="375"/>
        </pc:sldMkLst>
      </pc:sldChg>
      <pc:sldChg chg="del">
        <pc:chgData name="Rusowicz Artur" userId="4f82b942-a433-494f-8b41-e5c2acfa01d2" providerId="ADAL" clId="{280E4A93-4E8A-47AF-A2D2-27EB85091F7A}" dt="2026-05-18T21:04:51.802" v="113" actId="47"/>
        <pc:sldMkLst>
          <pc:docMk/>
          <pc:sldMk cId="3447073324" sldId="376"/>
        </pc:sldMkLst>
      </pc:sldChg>
      <pc:sldChg chg="del">
        <pc:chgData name="Rusowicz Artur" userId="4f82b942-a433-494f-8b41-e5c2acfa01d2" providerId="ADAL" clId="{280E4A93-4E8A-47AF-A2D2-27EB85091F7A}" dt="2026-05-18T21:04:51.802" v="113" actId="47"/>
        <pc:sldMkLst>
          <pc:docMk/>
          <pc:sldMk cId="739168392" sldId="377"/>
        </pc:sldMkLst>
      </pc:sldChg>
      <pc:sldChg chg="del">
        <pc:chgData name="Rusowicz Artur" userId="4f82b942-a433-494f-8b41-e5c2acfa01d2" providerId="ADAL" clId="{280E4A93-4E8A-47AF-A2D2-27EB85091F7A}" dt="2026-05-18T21:04:51.802" v="113" actId="47"/>
        <pc:sldMkLst>
          <pc:docMk/>
          <pc:sldMk cId="339153647" sldId="379"/>
        </pc:sldMkLst>
      </pc:sldChg>
      <pc:sldChg chg="del">
        <pc:chgData name="Rusowicz Artur" userId="4f82b942-a433-494f-8b41-e5c2acfa01d2" providerId="ADAL" clId="{280E4A93-4E8A-47AF-A2D2-27EB85091F7A}" dt="2026-05-18T21:04:51.802" v="113" actId="47"/>
        <pc:sldMkLst>
          <pc:docMk/>
          <pc:sldMk cId="3973890178" sldId="380"/>
        </pc:sldMkLst>
      </pc:sldChg>
      <pc:sldChg chg="del">
        <pc:chgData name="Rusowicz Artur" userId="4f82b942-a433-494f-8b41-e5c2acfa01d2" providerId="ADAL" clId="{280E4A93-4E8A-47AF-A2D2-27EB85091F7A}" dt="2026-05-18T21:04:51.802" v="113" actId="47"/>
        <pc:sldMkLst>
          <pc:docMk/>
          <pc:sldMk cId="905249097" sldId="381"/>
        </pc:sldMkLst>
      </pc:sldChg>
      <pc:sldChg chg="addSp delSp modSp add mod ord">
        <pc:chgData name="Rusowicz Artur" userId="4f82b942-a433-494f-8b41-e5c2acfa01d2" providerId="ADAL" clId="{280E4A93-4E8A-47AF-A2D2-27EB85091F7A}" dt="2026-05-18T21:12:10.895" v="130" actId="255"/>
        <pc:sldMkLst>
          <pc:docMk/>
          <pc:sldMk cId="3603172804" sldId="382"/>
        </pc:sldMkLst>
        <pc:spChg chg="mod">
          <ac:chgData name="Rusowicz Artur" userId="4f82b942-a433-494f-8b41-e5c2acfa01d2" providerId="ADAL" clId="{280E4A93-4E8A-47AF-A2D2-27EB85091F7A}" dt="2026-05-18T20:51:23.338" v="56" actId="113"/>
          <ac:spMkLst>
            <pc:docMk/>
            <pc:sldMk cId="3603172804" sldId="382"/>
            <ac:spMk id="9" creationId="{31C8F943-DB86-0296-6B5B-3FB0FEA7A10E}"/>
          </ac:spMkLst>
        </pc:spChg>
        <pc:spChg chg="mod">
          <ac:chgData name="Rusowicz Artur" userId="4f82b942-a433-494f-8b41-e5c2acfa01d2" providerId="ADAL" clId="{280E4A93-4E8A-47AF-A2D2-27EB85091F7A}" dt="2026-05-18T21:12:10.895" v="130" actId="255"/>
          <ac:spMkLst>
            <pc:docMk/>
            <pc:sldMk cId="3603172804" sldId="382"/>
            <ac:spMk id="20" creationId="{4BEE697F-A3D7-83DF-19DB-2824E7C53F66}"/>
          </ac:spMkLst>
        </pc:spChg>
        <pc:picChg chg="add del">
          <ac:chgData name="Rusowicz Artur" userId="4f82b942-a433-494f-8b41-e5c2acfa01d2" providerId="ADAL" clId="{280E4A93-4E8A-47AF-A2D2-27EB85091F7A}" dt="2026-05-18T20:56:53.567" v="65" actId="22"/>
          <ac:picMkLst>
            <pc:docMk/>
            <pc:sldMk cId="3603172804" sldId="382"/>
            <ac:picMk id="3" creationId="{12B4A6FA-16E8-BF52-731E-804F390D6EFB}"/>
          </ac:picMkLst>
        </pc:picChg>
        <pc:picChg chg="add mod">
          <ac:chgData name="Rusowicz Artur" userId="4f82b942-a433-494f-8b41-e5c2acfa01d2" providerId="ADAL" clId="{280E4A93-4E8A-47AF-A2D2-27EB85091F7A}" dt="2026-05-18T20:57:12.949" v="69" actId="14100"/>
          <ac:picMkLst>
            <pc:docMk/>
            <pc:sldMk cId="3603172804" sldId="382"/>
            <ac:picMk id="7" creationId="{F1D2ABC2-0D61-823C-A1D1-F1712CBE47DF}"/>
          </ac:picMkLst>
        </pc:picChg>
      </pc:sldChg>
      <pc:sldChg chg="modSp add">
        <pc:chgData name="Rusowicz Artur" userId="4f82b942-a433-494f-8b41-e5c2acfa01d2" providerId="ADAL" clId="{280E4A93-4E8A-47AF-A2D2-27EB85091F7A}" dt="2026-05-18T21:13:09.459" v="136"/>
        <pc:sldMkLst>
          <pc:docMk/>
          <pc:sldMk cId="2944395757" sldId="383"/>
        </pc:sldMkLst>
        <pc:spChg chg="mod">
          <ac:chgData name="Rusowicz Artur" userId="4f82b942-a433-494f-8b41-e5c2acfa01d2" providerId="ADAL" clId="{280E4A93-4E8A-47AF-A2D2-27EB85091F7A}" dt="2026-05-18T21:13:09.459" v="136"/>
          <ac:spMkLst>
            <pc:docMk/>
            <pc:sldMk cId="2944395757" sldId="383"/>
            <ac:spMk id="20" creationId="{51E950EA-B454-FDDC-7539-30085F6117E9}"/>
          </ac:spMkLst>
        </pc:spChg>
      </pc:sldChg>
      <pc:sldChg chg="addSp delSp modSp add mod">
        <pc:chgData name="Rusowicz Artur" userId="4f82b942-a433-494f-8b41-e5c2acfa01d2" providerId="ADAL" clId="{280E4A93-4E8A-47AF-A2D2-27EB85091F7A}" dt="2026-05-18T21:13:17.574" v="137"/>
        <pc:sldMkLst>
          <pc:docMk/>
          <pc:sldMk cId="3911540142" sldId="384"/>
        </pc:sldMkLst>
        <pc:spChg chg="add mod">
          <ac:chgData name="Rusowicz Artur" userId="4f82b942-a433-494f-8b41-e5c2acfa01d2" providerId="ADAL" clId="{280E4A93-4E8A-47AF-A2D2-27EB85091F7A}" dt="2026-05-18T21:04:43.839" v="112" actId="113"/>
          <ac:spMkLst>
            <pc:docMk/>
            <pc:sldMk cId="3911540142" sldId="384"/>
            <ac:spMk id="3" creationId="{30BA1460-D0D6-7880-0258-2B739953407D}"/>
          </ac:spMkLst>
        </pc:spChg>
        <pc:spChg chg="del">
          <ac:chgData name="Rusowicz Artur" userId="4f82b942-a433-494f-8b41-e5c2acfa01d2" providerId="ADAL" clId="{280E4A93-4E8A-47AF-A2D2-27EB85091F7A}" dt="2026-05-18T21:03:30.703" v="83" actId="478"/>
          <ac:spMkLst>
            <pc:docMk/>
            <pc:sldMk cId="3911540142" sldId="384"/>
            <ac:spMk id="9" creationId="{3823F468-8E68-389D-F5D2-9A387708680C}"/>
          </ac:spMkLst>
        </pc:spChg>
        <pc:spChg chg="mod">
          <ac:chgData name="Rusowicz Artur" userId="4f82b942-a433-494f-8b41-e5c2acfa01d2" providerId="ADAL" clId="{280E4A93-4E8A-47AF-A2D2-27EB85091F7A}" dt="2026-05-18T21:13:17.574" v="137"/>
          <ac:spMkLst>
            <pc:docMk/>
            <pc:sldMk cId="3911540142" sldId="384"/>
            <ac:spMk id="20" creationId="{696B90D7-E0A5-96A6-4A9B-80B333DC0F18}"/>
          </ac:spMkLst>
        </pc:spChg>
      </pc:sldChg>
      <pc:sldChg chg="addSp delSp modSp add del mod ord">
        <pc:chgData name="Rusowicz Artur" userId="4f82b942-a433-494f-8b41-e5c2acfa01d2" providerId="ADAL" clId="{280E4A93-4E8A-47AF-A2D2-27EB85091F7A}" dt="2026-05-18T21:19:23.709" v="144" actId="47"/>
        <pc:sldMkLst>
          <pc:docMk/>
          <pc:sldMk cId="2757006954" sldId="385"/>
        </pc:sldMkLst>
        <pc:spChg chg="del">
          <ac:chgData name="Rusowicz Artur" userId="4f82b942-a433-494f-8b41-e5c2acfa01d2" providerId="ADAL" clId="{280E4A93-4E8A-47AF-A2D2-27EB85091F7A}" dt="2026-05-18T21:06:30.099" v="115" actId="478"/>
          <ac:spMkLst>
            <pc:docMk/>
            <pc:sldMk cId="2757006954" sldId="385"/>
            <ac:spMk id="9" creationId="{5AD1117F-DE84-57A5-EAA4-D8CECEAF30E5}"/>
          </ac:spMkLst>
        </pc:spChg>
        <pc:spChg chg="mod">
          <ac:chgData name="Rusowicz Artur" userId="4f82b942-a433-494f-8b41-e5c2acfa01d2" providerId="ADAL" clId="{280E4A93-4E8A-47AF-A2D2-27EB85091F7A}" dt="2026-05-18T21:12:42.037" v="132"/>
          <ac:spMkLst>
            <pc:docMk/>
            <pc:sldMk cId="2757006954" sldId="385"/>
            <ac:spMk id="20" creationId="{456AC7E9-8CCE-2C6E-361A-1A087A761289}"/>
          </ac:spMkLst>
        </pc:spChg>
        <pc:picChg chg="add del mod">
          <ac:chgData name="Rusowicz Artur" userId="4f82b942-a433-494f-8b41-e5c2acfa01d2" providerId="ADAL" clId="{280E4A93-4E8A-47AF-A2D2-27EB85091F7A}" dt="2026-05-18T21:07:50.836" v="123" actId="478"/>
          <ac:picMkLst>
            <pc:docMk/>
            <pc:sldMk cId="2757006954" sldId="385"/>
            <ac:picMk id="2" creationId="{1832779F-209A-CA4C-07FE-75F673FE08B3}"/>
          </ac:picMkLst>
        </pc:picChg>
        <pc:picChg chg="add mod">
          <ac:chgData name="Rusowicz Artur" userId="4f82b942-a433-494f-8b41-e5c2acfa01d2" providerId="ADAL" clId="{280E4A93-4E8A-47AF-A2D2-27EB85091F7A}" dt="2026-05-18T21:09:57.519" v="125" actId="14100"/>
          <ac:picMkLst>
            <pc:docMk/>
            <pc:sldMk cId="2757006954" sldId="385"/>
            <ac:picMk id="6" creationId="{3E1BAB93-0A8F-E9EC-FC8B-A82F7BF30694}"/>
          </ac:picMkLst>
        </pc:picChg>
      </pc:sldChg>
      <pc:sldChg chg="addSp delSp modSp add del mod">
        <pc:chgData name="Rusowicz Artur" userId="4f82b942-a433-494f-8b41-e5c2acfa01d2" providerId="ADAL" clId="{280E4A93-4E8A-47AF-A2D2-27EB85091F7A}" dt="2026-05-18T21:16:28.990" v="143" actId="47"/>
        <pc:sldMkLst>
          <pc:docMk/>
          <pc:sldMk cId="3393983185" sldId="386"/>
        </pc:sldMkLst>
        <pc:spChg chg="del">
          <ac:chgData name="Rusowicz Artur" userId="4f82b942-a433-494f-8b41-e5c2acfa01d2" providerId="ADAL" clId="{280E4A93-4E8A-47AF-A2D2-27EB85091F7A}" dt="2026-05-18T21:13:57.053" v="139" actId="478"/>
          <ac:spMkLst>
            <pc:docMk/>
            <pc:sldMk cId="3393983185" sldId="386"/>
            <ac:spMk id="3" creationId="{90294EEE-6248-4DDF-F7B0-58EC6A5FDE15}"/>
          </ac:spMkLst>
        </pc:spChg>
        <pc:spChg chg="add del">
          <ac:chgData name="Rusowicz Artur" userId="4f82b942-a433-494f-8b41-e5c2acfa01d2" providerId="ADAL" clId="{280E4A93-4E8A-47AF-A2D2-27EB85091F7A}" dt="2026-05-18T21:14:02.462" v="142" actId="478"/>
          <ac:spMkLst>
            <pc:docMk/>
            <pc:sldMk cId="3393983185" sldId="386"/>
            <ac:spMk id="6" creationId="{09DED237-D241-2581-7C44-C4BD883B85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4DE3C0B-3696-9CDE-C704-B85C0A278ECC}"/>
              </a:ext>
            </a:extLst>
          </p:cNvPr>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15A2EFC6-2EE4-E8FF-9F45-250B60F1B1A7}"/>
              </a:ext>
            </a:extLst>
          </p:cNvPr>
          <p:cNvSpPr>
            <a:spLocks noGrp="1"/>
          </p:cNvSpPr>
          <p:nvPr>
            <p:ph type="dt" sz="quarter" idx="1"/>
          </p:nvPr>
        </p:nvSpPr>
        <p:spPr>
          <a:xfrm>
            <a:off x="5592225" y="0"/>
            <a:ext cx="4278154" cy="341065"/>
          </a:xfrm>
          <a:prstGeom prst="rect">
            <a:avLst/>
          </a:prstGeom>
        </p:spPr>
        <p:txBody>
          <a:bodyPr vert="horz" lIns="91440" tIns="45720" rIns="91440" bIns="45720" rtlCol="0"/>
          <a:lstStyle>
            <a:lvl1pPr algn="r">
              <a:defRPr sz="1200"/>
            </a:lvl1pPr>
          </a:lstStyle>
          <a:p>
            <a:fld id="{CC0DF82A-859D-40FC-8081-73F0CCB390BE}" type="datetimeFigureOut">
              <a:rPr lang="pl-PL" smtClean="0"/>
              <a:t>18.05.2026</a:t>
            </a:fld>
            <a:endParaRPr lang="pl-PL"/>
          </a:p>
        </p:txBody>
      </p:sp>
      <p:sp>
        <p:nvSpPr>
          <p:cNvPr id="4" name="Symbol zastępczy stopki 3">
            <a:extLst>
              <a:ext uri="{FF2B5EF4-FFF2-40B4-BE49-F238E27FC236}">
                <a16:creationId xmlns:a16="http://schemas.microsoft.com/office/drawing/2014/main" id="{7CDE6AB4-9F40-D28A-663A-9958C6482A97}"/>
              </a:ext>
            </a:extLst>
          </p:cNvPr>
          <p:cNvSpPr>
            <a:spLocks noGrp="1"/>
          </p:cNvSpPr>
          <p:nvPr>
            <p:ph type="ftr" sz="quarter" idx="2"/>
          </p:nvPr>
        </p:nvSpPr>
        <p:spPr>
          <a:xfrm>
            <a:off x="0" y="6456612"/>
            <a:ext cx="4278154" cy="341064"/>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0F95061E-D62F-4891-2185-2931A26DCDB5}"/>
              </a:ext>
            </a:extLst>
          </p:cNvPr>
          <p:cNvSpPr>
            <a:spLocks noGrp="1"/>
          </p:cNvSpPr>
          <p:nvPr>
            <p:ph type="sldNum" sz="quarter" idx="3"/>
          </p:nvPr>
        </p:nvSpPr>
        <p:spPr>
          <a:xfrm>
            <a:off x="5592225" y="6456612"/>
            <a:ext cx="4278154" cy="341064"/>
          </a:xfrm>
          <a:prstGeom prst="rect">
            <a:avLst/>
          </a:prstGeom>
        </p:spPr>
        <p:txBody>
          <a:bodyPr vert="horz" lIns="91440" tIns="45720" rIns="91440" bIns="45720" rtlCol="0" anchor="b"/>
          <a:lstStyle>
            <a:lvl1pPr algn="r">
              <a:defRPr sz="1200"/>
            </a:lvl1pPr>
          </a:lstStyle>
          <a:p>
            <a:fld id="{2D4D94D4-EF7C-413E-8BEC-37E9FF2DAF3C}" type="slidenum">
              <a:rPr lang="pl-PL" smtClean="0"/>
              <a:t>‹#›</a:t>
            </a:fld>
            <a:endParaRPr lang="pl-PL"/>
          </a:p>
        </p:txBody>
      </p:sp>
    </p:spTree>
    <p:extLst>
      <p:ext uri="{BB962C8B-B14F-4D97-AF65-F5344CB8AC3E}">
        <p14:creationId xmlns:p14="http://schemas.microsoft.com/office/powerpoint/2010/main" val="3456411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0C7730C1-C1BC-4B6A-9953-F456BC8051C3}" type="datetimeFigureOut">
              <a:rPr lang="pl-PL" smtClean="0"/>
              <a:t>18.05.2026</a:t>
            </a:fld>
            <a:endParaRPr lang="pl-PL"/>
          </a:p>
        </p:txBody>
      </p:sp>
      <p:sp>
        <p:nvSpPr>
          <p:cNvPr id="4" name="Symbol zastępczy obrazu slajdu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3CBBE03E-05D8-4BF1-9B94-7C26A3288D29}" type="slidenum">
              <a:rPr lang="pl-PL" smtClean="0"/>
              <a:t>‹#›</a:t>
            </a:fld>
            <a:endParaRPr lang="pl-PL"/>
          </a:p>
        </p:txBody>
      </p:sp>
    </p:spTree>
    <p:extLst>
      <p:ext uri="{BB962C8B-B14F-4D97-AF65-F5344CB8AC3E}">
        <p14:creationId xmlns:p14="http://schemas.microsoft.com/office/powerpoint/2010/main" val="3624110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D6D02-7A0C-031B-E599-59899212E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A1FDD79-B65B-30AA-216F-C9814E2F954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F644F-53B6-FB6D-FD8D-741652F913B8}"/>
              </a:ext>
            </a:extLst>
          </p:cNvPr>
          <p:cNvSpPr>
            <a:spLocks noGrp="1"/>
          </p:cNvSpPr>
          <p:nvPr>
            <p:ph type="dt" sz="half" idx="10"/>
          </p:nvPr>
        </p:nvSpPr>
        <p:spPr/>
        <p:txBody>
          <a:bodyPr/>
          <a:lstStyle/>
          <a:p>
            <a:fld id="{24E04D82-BF6B-4D65-ABBB-F136CEA53735}" type="datetime1">
              <a:rPr lang="pl-PL" smtClean="0"/>
              <a:t>18.05.2026</a:t>
            </a:fld>
            <a:endParaRPr lang="pl-PL"/>
          </a:p>
        </p:txBody>
      </p:sp>
      <p:sp>
        <p:nvSpPr>
          <p:cNvPr id="5" name="Symbol zastępczy stopki 4">
            <a:extLst>
              <a:ext uri="{FF2B5EF4-FFF2-40B4-BE49-F238E27FC236}">
                <a16:creationId xmlns:a16="http://schemas.microsoft.com/office/drawing/2014/main" id="{BDB02686-9D56-3DD5-2A09-2F0AE543CB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5168D6-B850-DE04-8771-33A27DB736B9}"/>
              </a:ext>
            </a:extLst>
          </p:cNvPr>
          <p:cNvSpPr>
            <a:spLocks noGrp="1"/>
          </p:cNvSpPr>
          <p:nvPr>
            <p:ph type="sldNum" sz="quarter" idx="12"/>
          </p:nvPr>
        </p:nvSpPr>
        <p:spPr/>
        <p:txBody>
          <a:bodyPr/>
          <a:lstStyle/>
          <a:p>
            <a:fld id="{506482EE-12AD-4411-B64F-6A65A02CEA76}" type="slidenum">
              <a:rPr lang="pl-PL" smtClean="0"/>
              <a:t>‹#›</a:t>
            </a:fld>
            <a:endParaRPr lang="pl-PL"/>
          </a:p>
        </p:txBody>
      </p:sp>
      <p:pic>
        <p:nvPicPr>
          <p:cNvPr id="7" name="Grafika 6">
            <a:extLst>
              <a:ext uri="{FF2B5EF4-FFF2-40B4-BE49-F238E27FC236}">
                <a16:creationId xmlns:a16="http://schemas.microsoft.com/office/drawing/2014/main" id="{3D059935-B03B-6A6C-FC8B-68559ACFFEA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0503" y="5855890"/>
            <a:ext cx="2236271" cy="887305"/>
          </a:xfrm>
          <a:prstGeom prst="rect">
            <a:avLst/>
          </a:prstGeom>
        </p:spPr>
      </p:pic>
    </p:spTree>
    <p:extLst>
      <p:ext uri="{BB962C8B-B14F-4D97-AF65-F5344CB8AC3E}">
        <p14:creationId xmlns:p14="http://schemas.microsoft.com/office/powerpoint/2010/main" val="113962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9E6E2C-CA9A-A51A-D284-1B22C2E4520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43F12ED-D89A-3398-93AF-A85E1D668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59B70C2-598B-E0CC-DF74-B1F10B9AB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CBC85B7-B0D8-0E7C-055E-DE1F3F02584A}"/>
              </a:ext>
            </a:extLst>
          </p:cNvPr>
          <p:cNvSpPr>
            <a:spLocks noGrp="1"/>
          </p:cNvSpPr>
          <p:nvPr>
            <p:ph type="dt" sz="half" idx="10"/>
          </p:nvPr>
        </p:nvSpPr>
        <p:spPr/>
        <p:txBody>
          <a:bodyPr/>
          <a:lstStyle/>
          <a:p>
            <a:fld id="{5F6BAB70-FA21-45CC-B4F4-D46323F02DEB}" type="datetime1">
              <a:rPr lang="pl-PL" smtClean="0"/>
              <a:t>18.05.2026</a:t>
            </a:fld>
            <a:endParaRPr lang="pl-PL"/>
          </a:p>
        </p:txBody>
      </p:sp>
      <p:sp>
        <p:nvSpPr>
          <p:cNvPr id="6" name="Symbol zastępczy stopki 5">
            <a:extLst>
              <a:ext uri="{FF2B5EF4-FFF2-40B4-BE49-F238E27FC236}">
                <a16:creationId xmlns:a16="http://schemas.microsoft.com/office/drawing/2014/main" id="{A1DEC2AB-4676-812B-F1A5-1659064F1B3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1EAE592-902B-4CD8-D5F6-1B78E9C4A618}"/>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66441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D32792-642C-064E-6029-9F169AD41AD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88EF2E1-35C4-6993-4D38-2594A1F73DD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6A750D-E2EE-17BB-36AD-7EBC846F9C6A}"/>
              </a:ext>
            </a:extLst>
          </p:cNvPr>
          <p:cNvSpPr>
            <a:spLocks noGrp="1"/>
          </p:cNvSpPr>
          <p:nvPr>
            <p:ph type="dt" sz="half" idx="10"/>
          </p:nvPr>
        </p:nvSpPr>
        <p:spPr/>
        <p:txBody>
          <a:bodyPr/>
          <a:lstStyle/>
          <a:p>
            <a:fld id="{6089B57F-5D10-41DF-9900-15E0FE6DE059}" type="datetime1">
              <a:rPr lang="pl-PL" smtClean="0"/>
              <a:t>18.05.2026</a:t>
            </a:fld>
            <a:endParaRPr lang="pl-PL"/>
          </a:p>
        </p:txBody>
      </p:sp>
      <p:sp>
        <p:nvSpPr>
          <p:cNvPr id="5" name="Symbol zastępczy stopki 4">
            <a:extLst>
              <a:ext uri="{FF2B5EF4-FFF2-40B4-BE49-F238E27FC236}">
                <a16:creationId xmlns:a16="http://schemas.microsoft.com/office/drawing/2014/main" id="{D9773DB9-98BB-3623-8BF8-54E066D799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DE52B14-9A72-2FDB-3E75-B21258CD9F17}"/>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639598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737036A-5536-1BA6-22E6-F0A0E70C0D2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53FA8B0-0AD8-778B-8813-59868E08E14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BE3B72F-AF80-7A37-7D27-227A599F654F}"/>
              </a:ext>
            </a:extLst>
          </p:cNvPr>
          <p:cNvSpPr>
            <a:spLocks noGrp="1"/>
          </p:cNvSpPr>
          <p:nvPr>
            <p:ph type="dt" sz="half" idx="10"/>
          </p:nvPr>
        </p:nvSpPr>
        <p:spPr/>
        <p:txBody>
          <a:bodyPr/>
          <a:lstStyle/>
          <a:p>
            <a:fld id="{94F24166-36F8-4D2A-8181-97D8B2313F21}" type="datetime1">
              <a:rPr lang="pl-PL" smtClean="0"/>
              <a:t>18.05.2026</a:t>
            </a:fld>
            <a:endParaRPr lang="pl-PL"/>
          </a:p>
        </p:txBody>
      </p:sp>
      <p:sp>
        <p:nvSpPr>
          <p:cNvPr id="5" name="Symbol zastępczy stopki 4">
            <a:extLst>
              <a:ext uri="{FF2B5EF4-FFF2-40B4-BE49-F238E27FC236}">
                <a16:creationId xmlns:a16="http://schemas.microsoft.com/office/drawing/2014/main" id="{90FFC0ED-A2E6-D959-017D-C544826C74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FEA0CE4-1A12-E020-E44B-77D7DE833119}"/>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8744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2C8D0B-04D7-623D-D450-44EC96EDCB5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31B636F-5B68-7C31-8D13-96C5ECE1B14F}"/>
              </a:ext>
            </a:extLst>
          </p:cNvPr>
          <p:cNvSpPr>
            <a:spLocks noGrp="1"/>
          </p:cNvSpPr>
          <p:nvPr>
            <p:ph type="dt" sz="half" idx="10"/>
          </p:nvPr>
        </p:nvSpPr>
        <p:spPr/>
        <p:txBody>
          <a:bodyPr/>
          <a:lstStyle/>
          <a:p>
            <a:fld id="{08886AFF-7DA8-4BC6-96C9-FA49DA406F7A}" type="datetime1">
              <a:rPr lang="pl-PL" smtClean="0"/>
              <a:t>18.05.2026</a:t>
            </a:fld>
            <a:endParaRPr lang="pl-PL"/>
          </a:p>
        </p:txBody>
      </p:sp>
      <p:sp>
        <p:nvSpPr>
          <p:cNvPr id="4" name="Symbol zastępczy stopki 3">
            <a:extLst>
              <a:ext uri="{FF2B5EF4-FFF2-40B4-BE49-F238E27FC236}">
                <a16:creationId xmlns:a16="http://schemas.microsoft.com/office/drawing/2014/main" id="{DEC1DAE9-5927-C434-3E14-A0F26D4C132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96892BF-5FBE-3A39-EFCC-B0E8CF9EECCA}"/>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3694267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D6D02-7A0C-031B-E599-59899212E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A1FDD79-B65B-30AA-216F-C9814E2F954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F644F-53B6-FB6D-FD8D-741652F913B8}"/>
              </a:ext>
            </a:extLst>
          </p:cNvPr>
          <p:cNvSpPr>
            <a:spLocks noGrp="1"/>
          </p:cNvSpPr>
          <p:nvPr>
            <p:ph type="dt" sz="half" idx="10"/>
          </p:nvPr>
        </p:nvSpPr>
        <p:spPr/>
        <p:txBody>
          <a:bodyPr/>
          <a:lstStyle/>
          <a:p>
            <a:fld id="{C0F7CD5E-4FAF-41FB-9E02-4F3C5747069A}" type="datetime1">
              <a:rPr lang="pl-PL" smtClean="0"/>
              <a:t>18.05.2026</a:t>
            </a:fld>
            <a:endParaRPr lang="pl-PL"/>
          </a:p>
        </p:txBody>
      </p:sp>
      <p:sp>
        <p:nvSpPr>
          <p:cNvPr id="5" name="Symbol zastępczy stopki 4">
            <a:extLst>
              <a:ext uri="{FF2B5EF4-FFF2-40B4-BE49-F238E27FC236}">
                <a16:creationId xmlns:a16="http://schemas.microsoft.com/office/drawing/2014/main" id="{BDB02686-9D56-3DD5-2A09-2F0AE543CB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5168D6-B850-DE04-8771-33A27DB736B9}"/>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13962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D6D02-7A0C-031B-E599-59899212E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A1FDD79-B65B-30AA-216F-C9814E2F954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F644F-53B6-FB6D-FD8D-741652F913B8}"/>
              </a:ext>
            </a:extLst>
          </p:cNvPr>
          <p:cNvSpPr>
            <a:spLocks noGrp="1"/>
          </p:cNvSpPr>
          <p:nvPr>
            <p:ph type="dt" sz="half" idx="10"/>
          </p:nvPr>
        </p:nvSpPr>
        <p:spPr/>
        <p:txBody>
          <a:bodyPr/>
          <a:lstStyle/>
          <a:p>
            <a:fld id="{30758BBE-66CB-48CC-8D9A-BE600095D151}" type="datetime1">
              <a:rPr lang="pl-PL" smtClean="0"/>
              <a:t>18.05.2026</a:t>
            </a:fld>
            <a:endParaRPr lang="pl-PL"/>
          </a:p>
        </p:txBody>
      </p:sp>
      <p:sp>
        <p:nvSpPr>
          <p:cNvPr id="5" name="Symbol zastępczy stopki 4">
            <a:extLst>
              <a:ext uri="{FF2B5EF4-FFF2-40B4-BE49-F238E27FC236}">
                <a16:creationId xmlns:a16="http://schemas.microsoft.com/office/drawing/2014/main" id="{BDB02686-9D56-3DD5-2A09-2F0AE543CB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5168D6-B850-DE04-8771-33A27DB736B9}"/>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13962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D6D02-7A0C-031B-E599-59899212E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A1FDD79-B65B-30AA-216F-C9814E2F954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F644F-53B6-FB6D-FD8D-741652F913B8}"/>
              </a:ext>
            </a:extLst>
          </p:cNvPr>
          <p:cNvSpPr>
            <a:spLocks noGrp="1"/>
          </p:cNvSpPr>
          <p:nvPr>
            <p:ph type="dt" sz="half" idx="10"/>
          </p:nvPr>
        </p:nvSpPr>
        <p:spPr/>
        <p:txBody>
          <a:bodyPr/>
          <a:lstStyle/>
          <a:p>
            <a:fld id="{24E04D82-BF6B-4D65-ABBB-F136CEA53735}" type="datetime1">
              <a:rPr lang="pl-PL" smtClean="0"/>
              <a:t>18.05.2026</a:t>
            </a:fld>
            <a:endParaRPr lang="pl-PL"/>
          </a:p>
        </p:txBody>
      </p:sp>
      <p:sp>
        <p:nvSpPr>
          <p:cNvPr id="5" name="Symbol zastępczy stopki 4">
            <a:extLst>
              <a:ext uri="{FF2B5EF4-FFF2-40B4-BE49-F238E27FC236}">
                <a16:creationId xmlns:a16="http://schemas.microsoft.com/office/drawing/2014/main" id="{BDB02686-9D56-3DD5-2A09-2F0AE543CB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5168D6-B850-DE04-8771-33A27DB736B9}"/>
              </a:ext>
            </a:extLst>
          </p:cNvPr>
          <p:cNvSpPr>
            <a:spLocks noGrp="1"/>
          </p:cNvSpPr>
          <p:nvPr>
            <p:ph type="sldNum" sz="quarter" idx="12"/>
          </p:nvPr>
        </p:nvSpPr>
        <p:spPr/>
        <p:txBody>
          <a:bodyPr/>
          <a:lstStyle/>
          <a:p>
            <a:fld id="{506482EE-12AD-4411-B64F-6A65A02CEA76}" type="slidenum">
              <a:rPr lang="pl-PL" smtClean="0"/>
              <a:t>‹#›</a:t>
            </a:fld>
            <a:endParaRPr lang="pl-PL"/>
          </a:p>
        </p:txBody>
      </p:sp>
      <p:pic>
        <p:nvPicPr>
          <p:cNvPr id="7" name="Grafika 6">
            <a:extLst>
              <a:ext uri="{FF2B5EF4-FFF2-40B4-BE49-F238E27FC236}">
                <a16:creationId xmlns:a16="http://schemas.microsoft.com/office/drawing/2014/main" id="{3D059935-B03B-6A6C-FC8B-68559ACFFEA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0503" y="5855890"/>
            <a:ext cx="2236271" cy="887305"/>
          </a:xfrm>
          <a:prstGeom prst="rect">
            <a:avLst/>
          </a:prstGeom>
        </p:spPr>
      </p:pic>
    </p:spTree>
    <p:extLst>
      <p:ext uri="{BB962C8B-B14F-4D97-AF65-F5344CB8AC3E}">
        <p14:creationId xmlns:p14="http://schemas.microsoft.com/office/powerpoint/2010/main" val="237070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BF6DA1-8065-450D-DD72-26912780E76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1443222-5D8F-3330-9B61-77213BE16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5CC5579-3A55-462C-AB91-DE0A2E1A0D3D}"/>
              </a:ext>
            </a:extLst>
          </p:cNvPr>
          <p:cNvSpPr>
            <a:spLocks noGrp="1"/>
          </p:cNvSpPr>
          <p:nvPr>
            <p:ph type="dt" sz="half" idx="10"/>
          </p:nvPr>
        </p:nvSpPr>
        <p:spPr/>
        <p:txBody>
          <a:bodyPr/>
          <a:lstStyle/>
          <a:p>
            <a:fld id="{705243A3-ED48-4DE2-9047-C4124D97C77D}" type="datetime1">
              <a:rPr lang="pl-PL" smtClean="0"/>
              <a:t>18.05.2026</a:t>
            </a:fld>
            <a:endParaRPr lang="pl-PL"/>
          </a:p>
        </p:txBody>
      </p:sp>
      <p:sp>
        <p:nvSpPr>
          <p:cNvPr id="5" name="Symbol zastępczy stopki 4">
            <a:extLst>
              <a:ext uri="{FF2B5EF4-FFF2-40B4-BE49-F238E27FC236}">
                <a16:creationId xmlns:a16="http://schemas.microsoft.com/office/drawing/2014/main" id="{B1C5B45F-561B-7AFA-E1A9-E30436E6699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4D9FA9-3BB0-3D9B-598E-54102A892D86}"/>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81156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D6D02-7A0C-031B-E599-59899212E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A1FDD79-B65B-30AA-216F-C9814E2F954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F644F-53B6-FB6D-FD8D-741652F913B8}"/>
              </a:ext>
            </a:extLst>
          </p:cNvPr>
          <p:cNvSpPr>
            <a:spLocks noGrp="1"/>
          </p:cNvSpPr>
          <p:nvPr>
            <p:ph type="dt" sz="half" idx="10"/>
          </p:nvPr>
        </p:nvSpPr>
        <p:spPr/>
        <p:txBody>
          <a:bodyPr/>
          <a:lstStyle/>
          <a:p>
            <a:fld id="{E580113D-DE92-4805-874C-383979DFAB54}" type="datetime1">
              <a:rPr lang="pl-PL" smtClean="0"/>
              <a:t>18.05.2026</a:t>
            </a:fld>
            <a:endParaRPr lang="pl-PL"/>
          </a:p>
        </p:txBody>
      </p:sp>
      <p:sp>
        <p:nvSpPr>
          <p:cNvPr id="5" name="Symbol zastępczy stopki 4">
            <a:extLst>
              <a:ext uri="{FF2B5EF4-FFF2-40B4-BE49-F238E27FC236}">
                <a16:creationId xmlns:a16="http://schemas.microsoft.com/office/drawing/2014/main" id="{BDB02686-9D56-3DD5-2A09-2F0AE543CB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5168D6-B850-DE04-8771-33A27DB736B9}"/>
              </a:ext>
            </a:extLst>
          </p:cNvPr>
          <p:cNvSpPr>
            <a:spLocks noGrp="1"/>
          </p:cNvSpPr>
          <p:nvPr>
            <p:ph type="sldNum" sz="quarter" idx="12"/>
          </p:nvPr>
        </p:nvSpPr>
        <p:spPr>
          <a:xfrm>
            <a:off x="9326217" y="6378070"/>
            <a:ext cx="2743200" cy="365125"/>
          </a:xfrm>
        </p:spPr>
        <p:txBody>
          <a:bodyPr/>
          <a:lstStyle/>
          <a:p>
            <a:r>
              <a:rPr lang="pl-PL"/>
              <a:t>Slajd </a:t>
            </a:r>
            <a:fld id="{506482EE-12AD-4411-B64F-6A65A02CEA76}" type="slidenum">
              <a:rPr lang="pl-PL" smtClean="0"/>
              <a:pPr/>
              <a:t>‹#›</a:t>
            </a:fld>
            <a:endParaRPr lang="pl-PL"/>
          </a:p>
        </p:txBody>
      </p:sp>
      <p:pic>
        <p:nvPicPr>
          <p:cNvPr id="7" name="Grafika 6">
            <a:extLst>
              <a:ext uri="{FF2B5EF4-FFF2-40B4-BE49-F238E27FC236}">
                <a16:creationId xmlns:a16="http://schemas.microsoft.com/office/drawing/2014/main" id="{A05C3EEA-7E35-1534-F71F-BEDF3B5B667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0503" y="5855890"/>
            <a:ext cx="2236271" cy="887305"/>
          </a:xfrm>
          <a:prstGeom prst="rect">
            <a:avLst/>
          </a:prstGeom>
        </p:spPr>
      </p:pic>
    </p:spTree>
    <p:extLst>
      <p:ext uri="{BB962C8B-B14F-4D97-AF65-F5344CB8AC3E}">
        <p14:creationId xmlns:p14="http://schemas.microsoft.com/office/powerpoint/2010/main" val="303095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B21698-FA6E-79F6-6322-BCC50D8F535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E23D11E-6B7D-0C4F-7510-C83D99D40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B5EC281-C3B3-0BB1-FC5A-8ACC6322A7D4}"/>
              </a:ext>
            </a:extLst>
          </p:cNvPr>
          <p:cNvSpPr>
            <a:spLocks noGrp="1"/>
          </p:cNvSpPr>
          <p:nvPr>
            <p:ph type="dt" sz="half" idx="10"/>
          </p:nvPr>
        </p:nvSpPr>
        <p:spPr/>
        <p:txBody>
          <a:bodyPr/>
          <a:lstStyle/>
          <a:p>
            <a:fld id="{4EB8DC97-6FEF-4F88-8ADD-7AF65EBB9213}" type="datetime1">
              <a:rPr lang="pl-PL" smtClean="0"/>
              <a:t>18.05.2026</a:t>
            </a:fld>
            <a:endParaRPr lang="pl-PL"/>
          </a:p>
        </p:txBody>
      </p:sp>
      <p:sp>
        <p:nvSpPr>
          <p:cNvPr id="5" name="Symbol zastępczy stopki 4">
            <a:extLst>
              <a:ext uri="{FF2B5EF4-FFF2-40B4-BE49-F238E27FC236}">
                <a16:creationId xmlns:a16="http://schemas.microsoft.com/office/drawing/2014/main" id="{C5A70B5F-C1E4-DF07-7212-44899EAC02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78D1E8-5498-F3CE-C2C0-C204586D565A}"/>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83981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BF6DA1-8065-450D-DD72-26912780E76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1443222-5D8F-3330-9B61-77213BE16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5CC5579-3A55-462C-AB91-DE0A2E1A0D3D}"/>
              </a:ext>
            </a:extLst>
          </p:cNvPr>
          <p:cNvSpPr>
            <a:spLocks noGrp="1"/>
          </p:cNvSpPr>
          <p:nvPr>
            <p:ph type="dt" sz="half" idx="10"/>
          </p:nvPr>
        </p:nvSpPr>
        <p:spPr/>
        <p:txBody>
          <a:bodyPr/>
          <a:lstStyle/>
          <a:p>
            <a:fld id="{705243A3-ED48-4DE2-9047-C4124D97C77D}" type="datetime1">
              <a:rPr lang="pl-PL" smtClean="0"/>
              <a:t>18.05.2026</a:t>
            </a:fld>
            <a:endParaRPr lang="pl-PL"/>
          </a:p>
        </p:txBody>
      </p:sp>
      <p:sp>
        <p:nvSpPr>
          <p:cNvPr id="5" name="Symbol zastępczy stopki 4">
            <a:extLst>
              <a:ext uri="{FF2B5EF4-FFF2-40B4-BE49-F238E27FC236}">
                <a16:creationId xmlns:a16="http://schemas.microsoft.com/office/drawing/2014/main" id="{B1C5B45F-561B-7AFA-E1A9-E30436E6699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4D9FA9-3BB0-3D9B-598E-54102A892D86}"/>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474743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2B15DF-A3CC-A86B-F766-BE44AE5FE7B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BC1BB8A-A11F-8379-EC17-47A52BB86AC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B29B5F0-7FBD-0139-5B0C-504B36E6CED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9D74ADC-3D3D-D8C0-EF3A-9C12FEF76A8D}"/>
              </a:ext>
            </a:extLst>
          </p:cNvPr>
          <p:cNvSpPr>
            <a:spLocks noGrp="1"/>
          </p:cNvSpPr>
          <p:nvPr>
            <p:ph type="dt" sz="half" idx="10"/>
          </p:nvPr>
        </p:nvSpPr>
        <p:spPr/>
        <p:txBody>
          <a:bodyPr/>
          <a:lstStyle/>
          <a:p>
            <a:fld id="{EC1E6D03-A841-4DE3-A335-7002D47EC4EF}" type="datetime1">
              <a:rPr lang="pl-PL" smtClean="0"/>
              <a:t>18.05.2026</a:t>
            </a:fld>
            <a:endParaRPr lang="pl-PL"/>
          </a:p>
        </p:txBody>
      </p:sp>
      <p:sp>
        <p:nvSpPr>
          <p:cNvPr id="6" name="Symbol zastępczy stopki 5">
            <a:extLst>
              <a:ext uri="{FF2B5EF4-FFF2-40B4-BE49-F238E27FC236}">
                <a16:creationId xmlns:a16="http://schemas.microsoft.com/office/drawing/2014/main" id="{96C4D0E4-BDF1-24E8-C2F7-E095D04D33C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03F09D1-DD57-D265-0B7B-C6F62B1DBBFE}"/>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38834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915EA1-D141-FF97-0364-EEC7D09FE3A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BD6532E-ADF1-5BA7-3B0B-7B291F3EC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4B64E6B-A791-F857-84A0-3D08FED4850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46244C6-C78A-747B-06B0-171894E83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D764F37-DF82-CA0D-949C-240AADA8C25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157D3C5-66E0-FEFE-2492-183702509808}"/>
              </a:ext>
            </a:extLst>
          </p:cNvPr>
          <p:cNvSpPr>
            <a:spLocks noGrp="1"/>
          </p:cNvSpPr>
          <p:nvPr>
            <p:ph type="dt" sz="half" idx="10"/>
          </p:nvPr>
        </p:nvSpPr>
        <p:spPr/>
        <p:txBody>
          <a:bodyPr/>
          <a:lstStyle/>
          <a:p>
            <a:fld id="{90A59989-1BDB-4D34-9433-7601AA02272D}" type="datetime1">
              <a:rPr lang="pl-PL" smtClean="0"/>
              <a:t>18.05.2026</a:t>
            </a:fld>
            <a:endParaRPr lang="pl-PL"/>
          </a:p>
        </p:txBody>
      </p:sp>
      <p:sp>
        <p:nvSpPr>
          <p:cNvPr id="8" name="Symbol zastępczy stopki 7">
            <a:extLst>
              <a:ext uri="{FF2B5EF4-FFF2-40B4-BE49-F238E27FC236}">
                <a16:creationId xmlns:a16="http://schemas.microsoft.com/office/drawing/2014/main" id="{3540397B-B484-B03A-28B1-3D429DD6517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D3F9732-03F7-F6EA-4D67-77F621870F12}"/>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81517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6AC7DB-ABB6-9A5E-8452-4EFEFF4C33C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BFCF297F-73E8-104A-D2A7-67BFCBCCA1BD}"/>
              </a:ext>
            </a:extLst>
          </p:cNvPr>
          <p:cNvSpPr>
            <a:spLocks noGrp="1"/>
          </p:cNvSpPr>
          <p:nvPr>
            <p:ph type="dt" sz="half" idx="10"/>
          </p:nvPr>
        </p:nvSpPr>
        <p:spPr/>
        <p:txBody>
          <a:bodyPr/>
          <a:lstStyle/>
          <a:p>
            <a:fld id="{B87E3E27-51CE-4EDE-A993-C8E651C2D212}" type="datetime1">
              <a:rPr lang="pl-PL" smtClean="0"/>
              <a:t>18.05.2026</a:t>
            </a:fld>
            <a:endParaRPr lang="pl-PL"/>
          </a:p>
        </p:txBody>
      </p:sp>
      <p:sp>
        <p:nvSpPr>
          <p:cNvPr id="4" name="Symbol zastępczy stopki 3">
            <a:extLst>
              <a:ext uri="{FF2B5EF4-FFF2-40B4-BE49-F238E27FC236}">
                <a16:creationId xmlns:a16="http://schemas.microsoft.com/office/drawing/2014/main" id="{DAFE7354-A8C3-4EE7-F8A4-F337D9759C9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08F7309-3CBD-0250-0D2C-74BF402D066D}"/>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80291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9502E15-C705-AB86-96A8-8CD376CABC05}"/>
              </a:ext>
            </a:extLst>
          </p:cNvPr>
          <p:cNvSpPr>
            <a:spLocks noGrp="1"/>
          </p:cNvSpPr>
          <p:nvPr>
            <p:ph type="dt" sz="half" idx="10"/>
          </p:nvPr>
        </p:nvSpPr>
        <p:spPr/>
        <p:txBody>
          <a:bodyPr/>
          <a:lstStyle/>
          <a:p>
            <a:fld id="{273FDDBE-BA6E-44A7-BD97-C6DF96D61586}" type="datetime1">
              <a:rPr lang="pl-PL" smtClean="0"/>
              <a:t>18.05.2026</a:t>
            </a:fld>
            <a:endParaRPr lang="pl-PL"/>
          </a:p>
        </p:txBody>
      </p:sp>
      <p:sp>
        <p:nvSpPr>
          <p:cNvPr id="3" name="Symbol zastępczy stopki 2">
            <a:extLst>
              <a:ext uri="{FF2B5EF4-FFF2-40B4-BE49-F238E27FC236}">
                <a16:creationId xmlns:a16="http://schemas.microsoft.com/office/drawing/2014/main" id="{FBAF1C45-D3E4-1183-38C9-03F213387D2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881B38F-8A85-9F18-8482-7BEB60F0B25B}"/>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384261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CF1C8A-472B-05C8-10F2-F59CD8F512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D275AB8-B80A-8541-5D9F-42207CEDB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B448ACE-7617-3076-0487-21FD279A8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CFE05A0-A927-822F-2D39-921F29D051C4}"/>
              </a:ext>
            </a:extLst>
          </p:cNvPr>
          <p:cNvSpPr>
            <a:spLocks noGrp="1"/>
          </p:cNvSpPr>
          <p:nvPr>
            <p:ph type="dt" sz="half" idx="10"/>
          </p:nvPr>
        </p:nvSpPr>
        <p:spPr/>
        <p:txBody>
          <a:bodyPr/>
          <a:lstStyle/>
          <a:p>
            <a:fld id="{A9541193-1D53-4AEE-B340-EC9112981EF8}" type="datetime1">
              <a:rPr lang="pl-PL" smtClean="0"/>
              <a:t>18.05.2026</a:t>
            </a:fld>
            <a:endParaRPr lang="pl-PL"/>
          </a:p>
        </p:txBody>
      </p:sp>
      <p:sp>
        <p:nvSpPr>
          <p:cNvPr id="6" name="Symbol zastępczy stopki 5">
            <a:extLst>
              <a:ext uri="{FF2B5EF4-FFF2-40B4-BE49-F238E27FC236}">
                <a16:creationId xmlns:a16="http://schemas.microsoft.com/office/drawing/2014/main" id="{FFA2996D-3BB4-08CB-95D4-E85F27CEAF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C27EC9C-1D36-6101-EA3B-1CD80EF932C8}"/>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76305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9E6E2C-CA9A-A51A-D284-1B22C2E4520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43F12ED-D89A-3398-93AF-A85E1D668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59B70C2-598B-E0CC-DF74-B1F10B9AB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CBC85B7-B0D8-0E7C-055E-DE1F3F02584A}"/>
              </a:ext>
            </a:extLst>
          </p:cNvPr>
          <p:cNvSpPr>
            <a:spLocks noGrp="1"/>
          </p:cNvSpPr>
          <p:nvPr>
            <p:ph type="dt" sz="half" idx="10"/>
          </p:nvPr>
        </p:nvSpPr>
        <p:spPr/>
        <p:txBody>
          <a:bodyPr/>
          <a:lstStyle/>
          <a:p>
            <a:fld id="{5F6BAB70-FA21-45CC-B4F4-D46323F02DEB}" type="datetime1">
              <a:rPr lang="pl-PL" smtClean="0"/>
              <a:t>18.05.2026</a:t>
            </a:fld>
            <a:endParaRPr lang="pl-PL"/>
          </a:p>
        </p:txBody>
      </p:sp>
      <p:sp>
        <p:nvSpPr>
          <p:cNvPr id="6" name="Symbol zastępczy stopki 5">
            <a:extLst>
              <a:ext uri="{FF2B5EF4-FFF2-40B4-BE49-F238E27FC236}">
                <a16:creationId xmlns:a16="http://schemas.microsoft.com/office/drawing/2014/main" id="{A1DEC2AB-4676-812B-F1A5-1659064F1B3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1EAE592-902B-4CD8-D5F6-1B78E9C4A618}"/>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58253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D32792-642C-064E-6029-9F169AD41AD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88EF2E1-35C4-6993-4D38-2594A1F73DD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6A750D-E2EE-17BB-36AD-7EBC846F9C6A}"/>
              </a:ext>
            </a:extLst>
          </p:cNvPr>
          <p:cNvSpPr>
            <a:spLocks noGrp="1"/>
          </p:cNvSpPr>
          <p:nvPr>
            <p:ph type="dt" sz="half" idx="10"/>
          </p:nvPr>
        </p:nvSpPr>
        <p:spPr/>
        <p:txBody>
          <a:bodyPr/>
          <a:lstStyle/>
          <a:p>
            <a:fld id="{6089B57F-5D10-41DF-9900-15E0FE6DE059}" type="datetime1">
              <a:rPr lang="pl-PL" smtClean="0"/>
              <a:t>18.05.2026</a:t>
            </a:fld>
            <a:endParaRPr lang="pl-PL"/>
          </a:p>
        </p:txBody>
      </p:sp>
      <p:sp>
        <p:nvSpPr>
          <p:cNvPr id="5" name="Symbol zastępczy stopki 4">
            <a:extLst>
              <a:ext uri="{FF2B5EF4-FFF2-40B4-BE49-F238E27FC236}">
                <a16:creationId xmlns:a16="http://schemas.microsoft.com/office/drawing/2014/main" id="{D9773DB9-98BB-3623-8BF8-54E066D799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DE52B14-9A72-2FDB-3E75-B21258CD9F17}"/>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336353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737036A-5536-1BA6-22E6-F0A0E70C0D2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53FA8B0-0AD8-778B-8813-59868E08E14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BE3B72F-AF80-7A37-7D27-227A599F654F}"/>
              </a:ext>
            </a:extLst>
          </p:cNvPr>
          <p:cNvSpPr>
            <a:spLocks noGrp="1"/>
          </p:cNvSpPr>
          <p:nvPr>
            <p:ph type="dt" sz="half" idx="10"/>
          </p:nvPr>
        </p:nvSpPr>
        <p:spPr/>
        <p:txBody>
          <a:bodyPr/>
          <a:lstStyle/>
          <a:p>
            <a:fld id="{94F24166-36F8-4D2A-8181-97D8B2313F21}" type="datetime1">
              <a:rPr lang="pl-PL" smtClean="0"/>
              <a:t>18.05.2026</a:t>
            </a:fld>
            <a:endParaRPr lang="pl-PL"/>
          </a:p>
        </p:txBody>
      </p:sp>
      <p:sp>
        <p:nvSpPr>
          <p:cNvPr id="5" name="Symbol zastępczy stopki 4">
            <a:extLst>
              <a:ext uri="{FF2B5EF4-FFF2-40B4-BE49-F238E27FC236}">
                <a16:creationId xmlns:a16="http://schemas.microsoft.com/office/drawing/2014/main" id="{90FFC0ED-A2E6-D959-017D-C544826C74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FEA0CE4-1A12-E020-E44B-77D7DE833119}"/>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40044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2C8D0B-04D7-623D-D450-44EC96EDCB5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31B636F-5B68-7C31-8D13-96C5ECE1B14F}"/>
              </a:ext>
            </a:extLst>
          </p:cNvPr>
          <p:cNvSpPr>
            <a:spLocks noGrp="1"/>
          </p:cNvSpPr>
          <p:nvPr>
            <p:ph type="dt" sz="half" idx="10"/>
          </p:nvPr>
        </p:nvSpPr>
        <p:spPr/>
        <p:txBody>
          <a:bodyPr/>
          <a:lstStyle/>
          <a:p>
            <a:fld id="{08886AFF-7DA8-4BC6-96C9-FA49DA406F7A}" type="datetime1">
              <a:rPr lang="pl-PL" smtClean="0"/>
              <a:t>18.05.2026</a:t>
            </a:fld>
            <a:endParaRPr lang="pl-PL"/>
          </a:p>
        </p:txBody>
      </p:sp>
      <p:sp>
        <p:nvSpPr>
          <p:cNvPr id="4" name="Symbol zastępczy stopki 3">
            <a:extLst>
              <a:ext uri="{FF2B5EF4-FFF2-40B4-BE49-F238E27FC236}">
                <a16:creationId xmlns:a16="http://schemas.microsoft.com/office/drawing/2014/main" id="{DEC1DAE9-5927-C434-3E14-A0F26D4C132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96892BF-5FBE-3A39-EFCC-B0E8CF9EECCA}"/>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75229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D6D02-7A0C-031B-E599-59899212EDB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A1FDD79-B65B-30AA-216F-C9814E2F954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F644F-53B6-FB6D-FD8D-741652F913B8}"/>
              </a:ext>
            </a:extLst>
          </p:cNvPr>
          <p:cNvSpPr>
            <a:spLocks noGrp="1"/>
          </p:cNvSpPr>
          <p:nvPr>
            <p:ph type="dt" sz="half" idx="10"/>
          </p:nvPr>
        </p:nvSpPr>
        <p:spPr/>
        <p:txBody>
          <a:bodyPr/>
          <a:lstStyle/>
          <a:p>
            <a:fld id="{E580113D-DE92-4805-874C-383979DFAB54}" type="datetime1">
              <a:rPr lang="pl-PL" smtClean="0"/>
              <a:t>18.05.2026</a:t>
            </a:fld>
            <a:endParaRPr lang="pl-PL"/>
          </a:p>
        </p:txBody>
      </p:sp>
      <p:sp>
        <p:nvSpPr>
          <p:cNvPr id="5" name="Symbol zastępczy stopki 4">
            <a:extLst>
              <a:ext uri="{FF2B5EF4-FFF2-40B4-BE49-F238E27FC236}">
                <a16:creationId xmlns:a16="http://schemas.microsoft.com/office/drawing/2014/main" id="{BDB02686-9D56-3DD5-2A09-2F0AE543CB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5168D6-B850-DE04-8771-33A27DB736B9}"/>
              </a:ext>
            </a:extLst>
          </p:cNvPr>
          <p:cNvSpPr>
            <a:spLocks noGrp="1"/>
          </p:cNvSpPr>
          <p:nvPr>
            <p:ph type="sldNum" sz="quarter" idx="12"/>
          </p:nvPr>
        </p:nvSpPr>
        <p:spPr>
          <a:xfrm>
            <a:off x="9326217" y="6378070"/>
            <a:ext cx="2743200" cy="365125"/>
          </a:xfrm>
        </p:spPr>
        <p:txBody>
          <a:bodyPr/>
          <a:lstStyle/>
          <a:p>
            <a:r>
              <a:rPr lang="pl-PL"/>
              <a:t>Slajd </a:t>
            </a:r>
            <a:fld id="{506482EE-12AD-4411-B64F-6A65A02CEA76}" type="slidenum">
              <a:rPr lang="pl-PL" smtClean="0"/>
              <a:pPr/>
              <a:t>‹#›</a:t>
            </a:fld>
            <a:endParaRPr lang="pl-PL"/>
          </a:p>
        </p:txBody>
      </p:sp>
      <p:pic>
        <p:nvPicPr>
          <p:cNvPr id="7" name="Grafika 6">
            <a:extLst>
              <a:ext uri="{FF2B5EF4-FFF2-40B4-BE49-F238E27FC236}">
                <a16:creationId xmlns:a16="http://schemas.microsoft.com/office/drawing/2014/main" id="{A05C3EEA-7E35-1534-F71F-BEDF3B5B667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0503" y="5855890"/>
            <a:ext cx="2236271" cy="887305"/>
          </a:xfrm>
          <a:prstGeom prst="rect">
            <a:avLst/>
          </a:prstGeom>
        </p:spPr>
      </p:pic>
    </p:spTree>
    <p:extLst>
      <p:ext uri="{BB962C8B-B14F-4D97-AF65-F5344CB8AC3E}">
        <p14:creationId xmlns:p14="http://schemas.microsoft.com/office/powerpoint/2010/main" val="113962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B21698-FA6E-79F6-6322-BCC50D8F535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E23D11E-6B7D-0C4F-7510-C83D99D40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B5EC281-C3B3-0BB1-FC5A-8ACC6322A7D4}"/>
              </a:ext>
            </a:extLst>
          </p:cNvPr>
          <p:cNvSpPr>
            <a:spLocks noGrp="1"/>
          </p:cNvSpPr>
          <p:nvPr>
            <p:ph type="dt" sz="half" idx="10"/>
          </p:nvPr>
        </p:nvSpPr>
        <p:spPr/>
        <p:txBody>
          <a:bodyPr/>
          <a:lstStyle/>
          <a:p>
            <a:fld id="{4EB8DC97-6FEF-4F88-8ADD-7AF65EBB9213}" type="datetime1">
              <a:rPr lang="pl-PL" smtClean="0"/>
              <a:t>18.05.2026</a:t>
            </a:fld>
            <a:endParaRPr lang="pl-PL"/>
          </a:p>
        </p:txBody>
      </p:sp>
      <p:sp>
        <p:nvSpPr>
          <p:cNvPr id="5" name="Symbol zastępczy stopki 4">
            <a:extLst>
              <a:ext uri="{FF2B5EF4-FFF2-40B4-BE49-F238E27FC236}">
                <a16:creationId xmlns:a16="http://schemas.microsoft.com/office/drawing/2014/main" id="{C5A70B5F-C1E4-DF07-7212-44899EAC02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78D1E8-5498-F3CE-C2C0-C204586D565A}"/>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469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2B15DF-A3CC-A86B-F766-BE44AE5FE7B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BC1BB8A-A11F-8379-EC17-47A52BB86AC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B29B5F0-7FBD-0139-5B0C-504B36E6CED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9D74ADC-3D3D-D8C0-EF3A-9C12FEF76A8D}"/>
              </a:ext>
            </a:extLst>
          </p:cNvPr>
          <p:cNvSpPr>
            <a:spLocks noGrp="1"/>
          </p:cNvSpPr>
          <p:nvPr>
            <p:ph type="dt" sz="half" idx="10"/>
          </p:nvPr>
        </p:nvSpPr>
        <p:spPr/>
        <p:txBody>
          <a:bodyPr/>
          <a:lstStyle/>
          <a:p>
            <a:fld id="{EC1E6D03-A841-4DE3-A335-7002D47EC4EF}" type="datetime1">
              <a:rPr lang="pl-PL" smtClean="0"/>
              <a:t>18.05.2026</a:t>
            </a:fld>
            <a:endParaRPr lang="pl-PL"/>
          </a:p>
        </p:txBody>
      </p:sp>
      <p:sp>
        <p:nvSpPr>
          <p:cNvPr id="6" name="Symbol zastępczy stopki 5">
            <a:extLst>
              <a:ext uri="{FF2B5EF4-FFF2-40B4-BE49-F238E27FC236}">
                <a16:creationId xmlns:a16="http://schemas.microsoft.com/office/drawing/2014/main" id="{96C4D0E4-BDF1-24E8-C2F7-E095D04D33C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03F09D1-DD57-D265-0B7B-C6F62B1DBBFE}"/>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34498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915EA1-D141-FF97-0364-EEC7D09FE3A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BD6532E-ADF1-5BA7-3B0B-7B291F3EC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4B64E6B-A791-F857-84A0-3D08FED4850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46244C6-C78A-747B-06B0-171894E83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D764F37-DF82-CA0D-949C-240AADA8C25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157D3C5-66E0-FEFE-2492-183702509808}"/>
              </a:ext>
            </a:extLst>
          </p:cNvPr>
          <p:cNvSpPr>
            <a:spLocks noGrp="1"/>
          </p:cNvSpPr>
          <p:nvPr>
            <p:ph type="dt" sz="half" idx="10"/>
          </p:nvPr>
        </p:nvSpPr>
        <p:spPr/>
        <p:txBody>
          <a:bodyPr/>
          <a:lstStyle/>
          <a:p>
            <a:fld id="{90A59989-1BDB-4D34-9433-7601AA02272D}" type="datetime1">
              <a:rPr lang="pl-PL" smtClean="0"/>
              <a:t>18.05.2026</a:t>
            </a:fld>
            <a:endParaRPr lang="pl-PL"/>
          </a:p>
        </p:txBody>
      </p:sp>
      <p:sp>
        <p:nvSpPr>
          <p:cNvPr id="8" name="Symbol zastępczy stopki 7">
            <a:extLst>
              <a:ext uri="{FF2B5EF4-FFF2-40B4-BE49-F238E27FC236}">
                <a16:creationId xmlns:a16="http://schemas.microsoft.com/office/drawing/2014/main" id="{3540397B-B484-B03A-28B1-3D429DD6517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D3F9732-03F7-F6EA-4D67-77F621870F12}"/>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945974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6AC7DB-ABB6-9A5E-8452-4EFEFF4C33C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BFCF297F-73E8-104A-D2A7-67BFCBCCA1BD}"/>
              </a:ext>
            </a:extLst>
          </p:cNvPr>
          <p:cNvSpPr>
            <a:spLocks noGrp="1"/>
          </p:cNvSpPr>
          <p:nvPr>
            <p:ph type="dt" sz="half" idx="10"/>
          </p:nvPr>
        </p:nvSpPr>
        <p:spPr/>
        <p:txBody>
          <a:bodyPr/>
          <a:lstStyle/>
          <a:p>
            <a:fld id="{B87E3E27-51CE-4EDE-A993-C8E651C2D212}" type="datetime1">
              <a:rPr lang="pl-PL" smtClean="0"/>
              <a:t>18.05.2026</a:t>
            </a:fld>
            <a:endParaRPr lang="pl-PL"/>
          </a:p>
        </p:txBody>
      </p:sp>
      <p:sp>
        <p:nvSpPr>
          <p:cNvPr id="4" name="Symbol zastępczy stopki 3">
            <a:extLst>
              <a:ext uri="{FF2B5EF4-FFF2-40B4-BE49-F238E27FC236}">
                <a16:creationId xmlns:a16="http://schemas.microsoft.com/office/drawing/2014/main" id="{DAFE7354-A8C3-4EE7-F8A4-F337D9759C9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08F7309-3CBD-0250-0D2C-74BF402D066D}"/>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177700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9502E15-C705-AB86-96A8-8CD376CABC05}"/>
              </a:ext>
            </a:extLst>
          </p:cNvPr>
          <p:cNvSpPr>
            <a:spLocks noGrp="1"/>
          </p:cNvSpPr>
          <p:nvPr>
            <p:ph type="dt" sz="half" idx="10"/>
          </p:nvPr>
        </p:nvSpPr>
        <p:spPr/>
        <p:txBody>
          <a:bodyPr/>
          <a:lstStyle/>
          <a:p>
            <a:fld id="{273FDDBE-BA6E-44A7-BD97-C6DF96D61586}" type="datetime1">
              <a:rPr lang="pl-PL" smtClean="0"/>
              <a:t>18.05.2026</a:t>
            </a:fld>
            <a:endParaRPr lang="pl-PL"/>
          </a:p>
        </p:txBody>
      </p:sp>
      <p:sp>
        <p:nvSpPr>
          <p:cNvPr id="3" name="Symbol zastępczy stopki 2">
            <a:extLst>
              <a:ext uri="{FF2B5EF4-FFF2-40B4-BE49-F238E27FC236}">
                <a16:creationId xmlns:a16="http://schemas.microsoft.com/office/drawing/2014/main" id="{FBAF1C45-D3E4-1183-38C9-03F213387D2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881B38F-8A85-9F18-8482-7BEB60F0B25B}"/>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2078463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CF1C8A-472B-05C8-10F2-F59CD8F512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D275AB8-B80A-8541-5D9F-42207CEDB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B448ACE-7617-3076-0487-21FD279A8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CFE05A0-A927-822F-2D39-921F29D051C4}"/>
              </a:ext>
            </a:extLst>
          </p:cNvPr>
          <p:cNvSpPr>
            <a:spLocks noGrp="1"/>
          </p:cNvSpPr>
          <p:nvPr>
            <p:ph type="dt" sz="half" idx="10"/>
          </p:nvPr>
        </p:nvSpPr>
        <p:spPr/>
        <p:txBody>
          <a:bodyPr/>
          <a:lstStyle/>
          <a:p>
            <a:fld id="{A9541193-1D53-4AEE-B340-EC9112981EF8}" type="datetime1">
              <a:rPr lang="pl-PL" smtClean="0"/>
              <a:t>18.05.2026</a:t>
            </a:fld>
            <a:endParaRPr lang="pl-PL"/>
          </a:p>
        </p:txBody>
      </p:sp>
      <p:sp>
        <p:nvSpPr>
          <p:cNvPr id="6" name="Symbol zastępczy stopki 5">
            <a:extLst>
              <a:ext uri="{FF2B5EF4-FFF2-40B4-BE49-F238E27FC236}">
                <a16:creationId xmlns:a16="http://schemas.microsoft.com/office/drawing/2014/main" id="{FFA2996D-3BB4-08CB-95D4-E85F27CEAF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C27EC9C-1D36-6101-EA3B-1CD80EF932C8}"/>
              </a:ext>
            </a:extLst>
          </p:cNvPr>
          <p:cNvSpPr>
            <a:spLocks noGrp="1"/>
          </p:cNvSpPr>
          <p:nvPr>
            <p:ph type="sldNum" sz="quarter" idx="12"/>
          </p:nvPr>
        </p:nvSpPr>
        <p:spPr/>
        <p:txBody>
          <a:bodyPr/>
          <a:lstStyle/>
          <a:p>
            <a:fld id="{506482EE-12AD-4411-B64F-6A65A02CEA76}" type="slidenum">
              <a:rPr lang="pl-PL" smtClean="0"/>
              <a:t>‹#›</a:t>
            </a:fld>
            <a:endParaRPr lang="pl-PL"/>
          </a:p>
        </p:txBody>
      </p:sp>
    </p:spTree>
    <p:extLst>
      <p:ext uri="{BB962C8B-B14F-4D97-AF65-F5344CB8AC3E}">
        <p14:creationId xmlns:p14="http://schemas.microsoft.com/office/powerpoint/2010/main" val="363913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89FE219-A92A-D1DD-9076-FBF21B1D6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9E66A74-3559-628B-75EE-E96151D79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1A98AE-73A5-EE15-60CD-020F3F76B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96D9A-2354-4392-97B1-7113CE82878E}" type="datetime1">
              <a:rPr lang="pl-PL" smtClean="0"/>
              <a:t>18.05.2026</a:t>
            </a:fld>
            <a:endParaRPr lang="pl-PL"/>
          </a:p>
        </p:txBody>
      </p:sp>
      <p:sp>
        <p:nvSpPr>
          <p:cNvPr id="5" name="Symbol zastępczy stopki 4">
            <a:extLst>
              <a:ext uri="{FF2B5EF4-FFF2-40B4-BE49-F238E27FC236}">
                <a16:creationId xmlns:a16="http://schemas.microsoft.com/office/drawing/2014/main" id="{06AB3D98-D64F-782C-E352-647AA5D65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6AD50F8-DF56-FA79-23F0-93B77ABE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482EE-12AD-4411-B64F-6A65A02CEA76}" type="slidenum">
              <a:rPr lang="pl-PL" smtClean="0"/>
              <a:t>‹#›</a:t>
            </a:fld>
            <a:endParaRPr lang="pl-PL"/>
          </a:p>
        </p:txBody>
      </p:sp>
    </p:spTree>
    <p:extLst>
      <p:ext uri="{BB962C8B-B14F-4D97-AF65-F5344CB8AC3E}">
        <p14:creationId xmlns:p14="http://schemas.microsoft.com/office/powerpoint/2010/main" val="3416857014"/>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89FE219-A92A-D1DD-9076-FBF21B1D6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9E66A74-3559-628B-75EE-E96151D79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1A98AE-73A5-EE15-60CD-020F3F76B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58502-33EB-4326-A272-3F4E55CB9337}" type="datetime1">
              <a:rPr lang="pl-PL" smtClean="0"/>
              <a:t>18.05.2026</a:t>
            </a:fld>
            <a:endParaRPr lang="pl-PL"/>
          </a:p>
        </p:txBody>
      </p:sp>
      <p:sp>
        <p:nvSpPr>
          <p:cNvPr id="5" name="Symbol zastępczy stopki 4">
            <a:extLst>
              <a:ext uri="{FF2B5EF4-FFF2-40B4-BE49-F238E27FC236}">
                <a16:creationId xmlns:a16="http://schemas.microsoft.com/office/drawing/2014/main" id="{06AB3D98-D64F-782C-E352-647AA5D65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6AD50F8-DF56-FA79-23F0-93B77ABE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482EE-12AD-4411-B64F-6A65A02CEA76}" type="slidenum">
              <a:rPr lang="pl-PL" smtClean="0"/>
              <a:t>‹#›</a:t>
            </a:fld>
            <a:endParaRPr lang="pl-PL"/>
          </a:p>
        </p:txBody>
      </p:sp>
    </p:spTree>
    <p:extLst>
      <p:ext uri="{BB962C8B-B14F-4D97-AF65-F5344CB8AC3E}">
        <p14:creationId xmlns:p14="http://schemas.microsoft.com/office/powerpoint/2010/main" val="3416857014"/>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89FE219-A92A-D1DD-9076-FBF21B1D6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9E66A74-3559-628B-75EE-E96151D79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1A98AE-73A5-EE15-60CD-020F3F76B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CE7C6-69AB-416D-81EF-5E4F1F8FC974}" type="datetime1">
              <a:rPr lang="pl-PL" smtClean="0"/>
              <a:t>18.05.2026</a:t>
            </a:fld>
            <a:endParaRPr lang="pl-PL"/>
          </a:p>
        </p:txBody>
      </p:sp>
      <p:sp>
        <p:nvSpPr>
          <p:cNvPr id="5" name="Symbol zastępczy stopki 4">
            <a:extLst>
              <a:ext uri="{FF2B5EF4-FFF2-40B4-BE49-F238E27FC236}">
                <a16:creationId xmlns:a16="http://schemas.microsoft.com/office/drawing/2014/main" id="{06AB3D98-D64F-782C-E352-647AA5D65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6AD50F8-DF56-FA79-23F0-93B77ABE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482EE-12AD-4411-B64F-6A65A02CEA76}" type="slidenum">
              <a:rPr lang="pl-PL" smtClean="0"/>
              <a:t>‹#›</a:t>
            </a:fld>
            <a:endParaRPr lang="pl-PL"/>
          </a:p>
        </p:txBody>
      </p:sp>
    </p:spTree>
    <p:extLst>
      <p:ext uri="{BB962C8B-B14F-4D97-AF65-F5344CB8AC3E}">
        <p14:creationId xmlns:p14="http://schemas.microsoft.com/office/powerpoint/2010/main" val="3416857014"/>
      </p:ext>
    </p:extLst>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89FE219-A92A-D1DD-9076-FBF21B1D6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9E66A74-3559-628B-75EE-E96151D79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1A98AE-73A5-EE15-60CD-020F3F76B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96D9A-2354-4392-97B1-7113CE82878E}" type="datetime1">
              <a:rPr lang="pl-PL" smtClean="0"/>
              <a:t>18.05.2026</a:t>
            </a:fld>
            <a:endParaRPr lang="pl-PL"/>
          </a:p>
        </p:txBody>
      </p:sp>
      <p:sp>
        <p:nvSpPr>
          <p:cNvPr id="5" name="Symbol zastępczy stopki 4">
            <a:extLst>
              <a:ext uri="{FF2B5EF4-FFF2-40B4-BE49-F238E27FC236}">
                <a16:creationId xmlns:a16="http://schemas.microsoft.com/office/drawing/2014/main" id="{06AB3D98-D64F-782C-E352-647AA5D65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6AD50F8-DF56-FA79-23F0-93B77ABE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482EE-12AD-4411-B64F-6A65A02CEA76}" type="slidenum">
              <a:rPr lang="pl-PL" smtClean="0"/>
              <a:t>‹#›</a:t>
            </a:fld>
            <a:endParaRPr lang="pl-PL"/>
          </a:p>
        </p:txBody>
      </p:sp>
    </p:spTree>
    <p:extLst>
      <p:ext uri="{BB962C8B-B14F-4D97-AF65-F5344CB8AC3E}">
        <p14:creationId xmlns:p14="http://schemas.microsoft.com/office/powerpoint/2010/main" val="1035410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95000"/>
          </a:schemeClr>
        </a:solidFill>
        <a:effectLst/>
      </p:bgPr>
    </p:bg>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CF06F40-6CDD-1882-5D7C-5B212074BC64}"/>
              </a:ext>
            </a:extLst>
          </p:cNvPr>
          <p:cNvSpPr txBox="1"/>
          <p:nvPr/>
        </p:nvSpPr>
        <p:spPr>
          <a:xfrm>
            <a:off x="4783141" y="832212"/>
            <a:ext cx="5699343" cy="646331"/>
          </a:xfrm>
          <a:prstGeom prst="rect">
            <a:avLst/>
          </a:prstGeom>
          <a:noFill/>
        </p:spPr>
        <p:txBody>
          <a:bodyPr wrap="square" rtlCol="0">
            <a:spAutoFit/>
          </a:bodyPr>
          <a:lstStyle/>
          <a:p>
            <a:r>
              <a:rPr lang="pl-PL" b="1" dirty="0" err="1">
                <a:solidFill>
                  <a:schemeClr val="bg1"/>
                </a:solidFill>
                <a:latin typeface="Source Sans Pro Light" panose="020B0403030403020204" pitchFamily="34" charset="0"/>
                <a:ea typeface="Source Serif Pro" panose="02040603050405020204" pitchFamily="18" charset="0"/>
              </a:rPr>
              <a:t>Warsaw</a:t>
            </a:r>
            <a:r>
              <a:rPr lang="pl-PL" b="1" dirty="0">
                <a:solidFill>
                  <a:schemeClr val="bg1"/>
                </a:solidFill>
                <a:latin typeface="Source Sans Pro Light" panose="020B0403030403020204" pitchFamily="34" charset="0"/>
                <a:ea typeface="Source Serif Pro" panose="02040603050405020204" pitchFamily="18" charset="0"/>
              </a:rPr>
              <a:t> University of Technology</a:t>
            </a:r>
          </a:p>
          <a:p>
            <a:r>
              <a:rPr lang="en-US" b="1" dirty="0">
                <a:solidFill>
                  <a:schemeClr val="bg1"/>
                </a:solidFill>
                <a:latin typeface="Source Sans Pro Light" panose="020B0403030403020204" pitchFamily="34" charset="0"/>
                <a:ea typeface="Source Serif Pro" panose="02040603050405020204" pitchFamily="18" charset="0"/>
              </a:rPr>
              <a:t>Faculty of Power and Aeronautical Engineering</a:t>
            </a:r>
            <a:endParaRPr lang="pl-PL" b="1" dirty="0">
              <a:solidFill>
                <a:schemeClr val="bg1"/>
              </a:solidFill>
              <a:latin typeface="Source Sans Pro Light" panose="020B0403030403020204" pitchFamily="34" charset="0"/>
              <a:ea typeface="Source Serif Pro" panose="02040603050405020204" pitchFamily="18" charset="0"/>
            </a:endParaRPr>
          </a:p>
        </p:txBody>
      </p:sp>
      <p:sp>
        <p:nvSpPr>
          <p:cNvPr id="7" name="pole tekstowe 6">
            <a:extLst>
              <a:ext uri="{FF2B5EF4-FFF2-40B4-BE49-F238E27FC236}">
                <a16:creationId xmlns:a16="http://schemas.microsoft.com/office/drawing/2014/main" id="{0CBC331D-8069-B1C8-0B2C-BC64036C1009}"/>
              </a:ext>
            </a:extLst>
          </p:cNvPr>
          <p:cNvSpPr txBox="1"/>
          <p:nvPr/>
        </p:nvSpPr>
        <p:spPr>
          <a:xfrm>
            <a:off x="4783140" y="1905506"/>
            <a:ext cx="5699343" cy="3046988"/>
          </a:xfrm>
          <a:prstGeom prst="rect">
            <a:avLst/>
          </a:prstGeom>
          <a:noFill/>
        </p:spPr>
        <p:txBody>
          <a:bodyPr wrap="square" lIns="91440" tIns="45720" rIns="91440" bIns="45720" rtlCol="0" anchor="t">
            <a:spAutoFit/>
          </a:bodyPr>
          <a:lstStyle/>
          <a:p>
            <a:r>
              <a:rPr lang="ru-RU" sz="4000" b="1" cap="all" dirty="0">
                <a:solidFill>
                  <a:schemeClr val="bg1"/>
                </a:solidFill>
              </a:rPr>
              <a:t>The Growth of RES Capacity in the Polish Energy Sector</a:t>
            </a:r>
            <a:endParaRPr lang="pl-PL" sz="4000" b="1" cap="all" dirty="0">
              <a:solidFill>
                <a:schemeClr val="bg1"/>
              </a:solidFill>
            </a:endParaRPr>
          </a:p>
          <a:p>
            <a:pPr algn="ctr"/>
            <a:endParaRPr lang="pl-PL" sz="4800" b="1" dirty="0">
              <a:solidFill>
                <a:schemeClr val="bg1"/>
              </a:solidFill>
              <a:latin typeface="Source Sans Pro Light" panose="020B0403030403020204" pitchFamily="34" charset="0"/>
            </a:endParaRPr>
          </a:p>
          <a:p>
            <a:pPr algn="ctr"/>
            <a:r>
              <a:rPr lang="pl-PL" sz="2400" b="1" dirty="0">
                <a:solidFill>
                  <a:schemeClr val="bg1"/>
                </a:solidFill>
                <a:latin typeface="Source Sans Pro Light" panose="020B0403030403020204" pitchFamily="34" charset="0"/>
              </a:rPr>
              <a:t>Artur Rusowicz</a:t>
            </a:r>
          </a:p>
        </p:txBody>
      </p:sp>
      <p:sp>
        <p:nvSpPr>
          <p:cNvPr id="10" name="pole tekstowe 9">
            <a:extLst>
              <a:ext uri="{FF2B5EF4-FFF2-40B4-BE49-F238E27FC236}">
                <a16:creationId xmlns:a16="http://schemas.microsoft.com/office/drawing/2014/main" id="{6C22A504-080D-AED3-DD7B-D7F4C7F66CAE}"/>
              </a:ext>
            </a:extLst>
          </p:cNvPr>
          <p:cNvSpPr txBox="1"/>
          <p:nvPr/>
        </p:nvSpPr>
        <p:spPr>
          <a:xfrm>
            <a:off x="5489781" y="6120641"/>
            <a:ext cx="2351261" cy="369332"/>
          </a:xfrm>
          <a:prstGeom prst="rect">
            <a:avLst/>
          </a:prstGeom>
          <a:noFill/>
        </p:spPr>
        <p:txBody>
          <a:bodyPr wrap="square" lIns="91440" tIns="45720" rIns="91440" bIns="45720" rtlCol="0" anchor="t">
            <a:spAutoFit/>
          </a:bodyPr>
          <a:lstStyle/>
          <a:p>
            <a:r>
              <a:rPr lang="pl-PL" dirty="0">
                <a:solidFill>
                  <a:schemeClr val="bg1"/>
                </a:solidFill>
                <a:latin typeface="Source Sans Pro Light"/>
                <a:ea typeface="Source Sans Pro Light"/>
              </a:rPr>
              <a:t>20 May 2026 </a:t>
            </a:r>
          </a:p>
        </p:txBody>
      </p:sp>
      <p:pic>
        <p:nvPicPr>
          <p:cNvPr id="3" name="Obraz 2" descr="Obraz zawierający szkic, Grafika, symbol, rysowanie&#10;&#10;Opis wygenerowany automatycznie">
            <a:extLst>
              <a:ext uri="{FF2B5EF4-FFF2-40B4-BE49-F238E27FC236}">
                <a16:creationId xmlns:a16="http://schemas.microsoft.com/office/drawing/2014/main" id="{C730121A-49F0-A5C0-8503-DDAB4B61AF6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397125" y="470845"/>
            <a:ext cx="5603232" cy="5649796"/>
          </a:xfrm>
          <a:prstGeom prst="rect">
            <a:avLst/>
          </a:prstGeom>
        </p:spPr>
      </p:pic>
    </p:spTree>
    <p:extLst>
      <p:ext uri="{BB962C8B-B14F-4D97-AF65-F5344CB8AC3E}">
        <p14:creationId xmlns:p14="http://schemas.microsoft.com/office/powerpoint/2010/main" val="139697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4B2CB-C82F-8549-3C49-8FD1382F5182}"/>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FA3A43C1-8C67-F21E-7FB2-EE40DD237336}"/>
              </a:ext>
            </a:extLst>
          </p:cNvPr>
          <p:cNvSpPr>
            <a:spLocks noGrp="1" noRot="1" noMove="1" noResize="1" noEditPoints="1" noAdjustHandles="1" noChangeArrowheads="1" noChangeShapeType="1"/>
          </p:cNvSpPr>
          <p:nvPr/>
        </p:nvSpPr>
        <p:spPr>
          <a:xfrm>
            <a:off x="0" y="0"/>
            <a:ext cx="12192000" cy="804672"/>
          </a:xfrm>
          <a:prstGeom prst="rect">
            <a:avLst/>
          </a:prstGeom>
          <a:solidFill>
            <a:schemeClr val="tx2">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4BEE697F-A3D7-83DF-19DB-2824E7C53F66}"/>
              </a:ext>
            </a:extLst>
          </p:cNvPr>
          <p:cNvSpPr txBox="1">
            <a:spLocks noGrp="1" noRot="1" noMove="1" noResize="1" noEditPoints="1" noAdjustHandles="1" noChangeArrowheads="1" noChangeShapeType="1"/>
          </p:cNvSpPr>
          <p:nvPr/>
        </p:nvSpPr>
        <p:spPr>
          <a:xfrm>
            <a:off x="2629588" y="160326"/>
            <a:ext cx="5699343" cy="677108"/>
          </a:xfrm>
          <a:prstGeom prst="rect">
            <a:avLst/>
          </a:prstGeom>
          <a:noFill/>
        </p:spPr>
        <p:txBody>
          <a:bodyPr wrap="square" rtlCol="0">
            <a:spAutoFit/>
          </a:bodyPr>
          <a:lstStyle/>
          <a:p>
            <a:pPr algn="ctr"/>
            <a:r>
              <a:rPr lang="en-US" sz="2000" dirty="0">
                <a:solidFill>
                  <a:schemeClr val="bg1"/>
                </a:solidFill>
              </a:rPr>
              <a:t>Renewable energy and energy efficiency in the ХХІ </a:t>
            </a:r>
            <a:r>
              <a:rPr lang="en-US" dirty="0"/>
              <a:t>century</a:t>
            </a:r>
            <a:endParaRPr lang="pl-PL" sz="2000" dirty="0">
              <a:solidFill>
                <a:schemeClr val="bg1"/>
              </a:solidFill>
              <a:latin typeface="Source Sans Pro Light" panose="020B0403030403020204" pitchFamily="34" charset="0"/>
            </a:endParaRPr>
          </a:p>
        </p:txBody>
      </p:sp>
      <p:pic>
        <p:nvPicPr>
          <p:cNvPr id="4" name="Obraz 3" descr="Obraz zawierający szkic, Grafika, symbol, rysowanie&#10;&#10;Opis wygenerowany automatycznie">
            <a:extLst>
              <a:ext uri="{FF2B5EF4-FFF2-40B4-BE49-F238E27FC236}">
                <a16:creationId xmlns:a16="http://schemas.microsoft.com/office/drawing/2014/main" id="{FE8E9F85-CD1B-21EF-73E1-2B052A2C6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693" y="114805"/>
            <a:ext cx="570322" cy="575062"/>
          </a:xfrm>
          <a:prstGeom prst="rect">
            <a:avLst/>
          </a:prstGeom>
        </p:spPr>
      </p:pic>
      <p:sp>
        <p:nvSpPr>
          <p:cNvPr id="9" name="pole tekstowe 8">
            <a:extLst>
              <a:ext uri="{FF2B5EF4-FFF2-40B4-BE49-F238E27FC236}">
                <a16:creationId xmlns:a16="http://schemas.microsoft.com/office/drawing/2014/main" id="{31C8F943-DB86-0296-6B5B-3FB0FEA7A10E}"/>
              </a:ext>
            </a:extLst>
          </p:cNvPr>
          <p:cNvSpPr txBox="1"/>
          <p:nvPr/>
        </p:nvSpPr>
        <p:spPr>
          <a:xfrm>
            <a:off x="581145" y="1028538"/>
            <a:ext cx="9607884" cy="2677656"/>
          </a:xfrm>
          <a:prstGeom prst="rect">
            <a:avLst/>
          </a:prstGeom>
          <a:noFill/>
        </p:spPr>
        <p:txBody>
          <a:bodyPr wrap="square">
            <a:spAutoFit/>
          </a:bodyPr>
          <a:lstStyle/>
          <a:p>
            <a:pPr fontAlgn="base"/>
            <a:r>
              <a:rPr lang="en-US" sz="2400" dirty="0"/>
              <a:t>In recent years, the development of renewable energy sources in Poland has clearly accelerated. The changes that took place between 2020 and 2025 show how quickly the importance of green energy in the power system is growing. According to data from the Energy Market Agency, </a:t>
            </a:r>
            <a:r>
              <a:rPr lang="en-US" sz="2400" b="1" dirty="0"/>
              <a:t>in 2020, RES installations accounted for 24.12% of installed capacity</a:t>
            </a:r>
            <a:r>
              <a:rPr lang="en-US" sz="2400" dirty="0"/>
              <a:t>, with </a:t>
            </a:r>
            <a:r>
              <a:rPr lang="en-US" sz="2400" b="1" dirty="0"/>
              <a:t>a total capacity of 12,490 MW</a:t>
            </a:r>
            <a:r>
              <a:rPr lang="en-US" sz="2400" dirty="0"/>
              <a:t>. </a:t>
            </a:r>
            <a:r>
              <a:rPr lang="en-US" sz="2400" b="1" dirty="0"/>
              <a:t>By 2025, RES capacity had increased to 37,777 MW</a:t>
            </a:r>
            <a:r>
              <a:rPr lang="en-US" sz="2400" dirty="0"/>
              <a:t>, more than tripling in a very short time </a:t>
            </a:r>
          </a:p>
        </p:txBody>
      </p:sp>
      <p:pic>
        <p:nvPicPr>
          <p:cNvPr id="7" name="Obraz 6">
            <a:extLst>
              <a:ext uri="{FF2B5EF4-FFF2-40B4-BE49-F238E27FC236}">
                <a16:creationId xmlns:a16="http://schemas.microsoft.com/office/drawing/2014/main" id="{F1D2ABC2-0D61-823C-A1D1-F1712CBE47DF}"/>
              </a:ext>
            </a:extLst>
          </p:cNvPr>
          <p:cNvPicPr>
            <a:picLocks noChangeAspect="1"/>
          </p:cNvPicPr>
          <p:nvPr/>
        </p:nvPicPr>
        <p:blipFill>
          <a:blip r:embed="rId3"/>
          <a:stretch>
            <a:fillRect/>
          </a:stretch>
        </p:blipFill>
        <p:spPr>
          <a:xfrm>
            <a:off x="3248336" y="3706194"/>
            <a:ext cx="8943664" cy="3151806"/>
          </a:xfrm>
          <a:prstGeom prst="rect">
            <a:avLst/>
          </a:prstGeom>
        </p:spPr>
      </p:pic>
    </p:spTree>
    <p:extLst>
      <p:ext uri="{BB962C8B-B14F-4D97-AF65-F5344CB8AC3E}">
        <p14:creationId xmlns:p14="http://schemas.microsoft.com/office/powerpoint/2010/main" val="3603172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EF83-874A-B42A-6672-D8C82F629035}"/>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125EF8B2-FCC7-F431-5741-029539682CFE}"/>
              </a:ext>
            </a:extLst>
          </p:cNvPr>
          <p:cNvSpPr>
            <a:spLocks noGrp="1" noRot="1" noMove="1" noResize="1" noEditPoints="1" noAdjustHandles="1" noChangeArrowheads="1" noChangeShapeType="1"/>
          </p:cNvSpPr>
          <p:nvPr/>
        </p:nvSpPr>
        <p:spPr>
          <a:xfrm>
            <a:off x="0" y="0"/>
            <a:ext cx="12192000" cy="804672"/>
          </a:xfrm>
          <a:prstGeom prst="rect">
            <a:avLst/>
          </a:prstGeom>
          <a:solidFill>
            <a:schemeClr val="tx2">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31D4BAA0-5232-D424-D905-0999FEB26C69}"/>
              </a:ext>
            </a:extLst>
          </p:cNvPr>
          <p:cNvSpPr txBox="1">
            <a:spLocks noGrp="1" noRot="1" noMove="1" noResize="1" noEditPoints="1" noAdjustHandles="1" noChangeArrowheads="1" noChangeShapeType="1"/>
          </p:cNvSpPr>
          <p:nvPr/>
        </p:nvSpPr>
        <p:spPr>
          <a:xfrm>
            <a:off x="2629588" y="160326"/>
            <a:ext cx="5699343" cy="400110"/>
          </a:xfrm>
          <a:prstGeom prst="rect">
            <a:avLst/>
          </a:prstGeom>
          <a:noFill/>
        </p:spPr>
        <p:txBody>
          <a:bodyPr wrap="square" rtlCol="0">
            <a:spAutoFit/>
          </a:bodyPr>
          <a:lstStyle/>
          <a:p>
            <a:pPr algn="ctr"/>
            <a:r>
              <a:rPr lang="en-US" sz="2000" dirty="0">
                <a:solidFill>
                  <a:schemeClr val="bg1"/>
                </a:solidFill>
              </a:rPr>
              <a:t>Renewable energy and energy efficiency in the ХХІ</a:t>
            </a:r>
            <a:endParaRPr lang="pl-PL" sz="2000" dirty="0">
              <a:solidFill>
                <a:schemeClr val="bg1"/>
              </a:solidFill>
              <a:latin typeface="Source Sans Pro Light" panose="020B0403030403020204" pitchFamily="34" charset="0"/>
            </a:endParaRPr>
          </a:p>
        </p:txBody>
      </p:sp>
      <p:pic>
        <p:nvPicPr>
          <p:cNvPr id="4" name="Obraz 3" descr="Obraz zawierający szkic, Grafika, symbol, rysowanie&#10;&#10;Opis wygenerowany automatycznie">
            <a:extLst>
              <a:ext uri="{FF2B5EF4-FFF2-40B4-BE49-F238E27FC236}">
                <a16:creationId xmlns:a16="http://schemas.microsoft.com/office/drawing/2014/main" id="{9D25D266-B8ED-85B1-D7F0-A64124C62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693" y="114805"/>
            <a:ext cx="570322" cy="575062"/>
          </a:xfrm>
          <a:prstGeom prst="rect">
            <a:avLst/>
          </a:prstGeom>
        </p:spPr>
      </p:pic>
      <p:sp>
        <p:nvSpPr>
          <p:cNvPr id="9" name="pole tekstowe 8">
            <a:extLst>
              <a:ext uri="{FF2B5EF4-FFF2-40B4-BE49-F238E27FC236}">
                <a16:creationId xmlns:a16="http://schemas.microsoft.com/office/drawing/2014/main" id="{6801F159-0BF7-AB87-D24E-34DFA609DCDD}"/>
              </a:ext>
            </a:extLst>
          </p:cNvPr>
          <p:cNvSpPr txBox="1"/>
          <p:nvPr/>
        </p:nvSpPr>
        <p:spPr>
          <a:xfrm>
            <a:off x="581145" y="1028538"/>
            <a:ext cx="9607884" cy="4524315"/>
          </a:xfrm>
          <a:prstGeom prst="rect">
            <a:avLst/>
          </a:prstGeom>
          <a:noFill/>
        </p:spPr>
        <p:txBody>
          <a:bodyPr wrap="square">
            <a:spAutoFit/>
          </a:bodyPr>
          <a:lstStyle/>
          <a:p>
            <a:pPr fontAlgn="base"/>
            <a:r>
              <a:rPr lang="en-US" sz="2400" b="1" dirty="0"/>
              <a:t>Highlights</a:t>
            </a:r>
            <a:endParaRPr lang="en-US" sz="2400" dirty="0"/>
          </a:p>
          <a:p>
            <a:pPr fontAlgn="base"/>
            <a:r>
              <a:rPr lang="en-US" sz="2400" b="1" dirty="0"/>
              <a:t>At the end of 2025</a:t>
            </a:r>
            <a:r>
              <a:rPr lang="en-US" sz="2400" dirty="0"/>
              <a:t>, the share of renewable energy sources in Poland's installed capacity was </a:t>
            </a:r>
            <a:r>
              <a:rPr lang="en-US" sz="2400" b="1" dirty="0"/>
              <a:t>50.04%.</a:t>
            </a:r>
          </a:p>
          <a:p>
            <a:pPr fontAlgn="base"/>
            <a:r>
              <a:rPr lang="en-US" sz="2400" dirty="0"/>
              <a:t>The total capacity of renewable energy installations at the end of December was 37,777 MW.</a:t>
            </a:r>
          </a:p>
          <a:p>
            <a:pPr fontAlgn="base"/>
            <a:r>
              <a:rPr lang="en-US" sz="2400" dirty="0"/>
              <a:t>Energy production from RES is also growing – </a:t>
            </a:r>
            <a:r>
              <a:rPr lang="en-US" sz="2400" b="1" dirty="0"/>
              <a:t>in 2025, almost 55,000 GWh </a:t>
            </a:r>
            <a:r>
              <a:rPr lang="en-US" sz="2400" dirty="0"/>
              <a:t>of energy came from renewable sources, which is </a:t>
            </a:r>
            <a:r>
              <a:rPr lang="en-US" sz="2400" b="1" dirty="0"/>
              <a:t>31.41% </a:t>
            </a:r>
            <a:r>
              <a:rPr lang="en-US" sz="2400" dirty="0"/>
              <a:t>of the electricity produced in Poland.</a:t>
            </a:r>
          </a:p>
          <a:p>
            <a:pPr fontAlgn="base"/>
            <a:r>
              <a:rPr lang="en-US" sz="2400" dirty="0"/>
              <a:t>Over the course of five years, the share of energy from RES in total production increased from </a:t>
            </a:r>
            <a:r>
              <a:rPr lang="en-US" sz="2400" b="1" dirty="0"/>
              <a:t>17.83% in 2020 to 31.41% in 2025</a:t>
            </a:r>
            <a:r>
              <a:rPr lang="en-US" sz="2400" dirty="0"/>
              <a:t>, which means that almost every third kilowatt-hour produced in Poland came from RES.</a:t>
            </a:r>
          </a:p>
        </p:txBody>
      </p:sp>
    </p:spTree>
    <p:extLst>
      <p:ext uri="{BB962C8B-B14F-4D97-AF65-F5344CB8AC3E}">
        <p14:creationId xmlns:p14="http://schemas.microsoft.com/office/powerpoint/2010/main" val="36328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7CA99EC4-3C2E-53F3-55A5-01E21A2FCB45}"/>
              </a:ext>
            </a:extLst>
          </p:cNvPr>
          <p:cNvSpPr>
            <a:spLocks noGrp="1" noRot="1" noMove="1" noResize="1" noEditPoints="1" noAdjustHandles="1" noChangeArrowheads="1" noChangeShapeType="1"/>
          </p:cNvSpPr>
          <p:nvPr/>
        </p:nvSpPr>
        <p:spPr>
          <a:xfrm>
            <a:off x="0" y="0"/>
            <a:ext cx="12192000" cy="804672"/>
          </a:xfrm>
          <a:prstGeom prst="rect">
            <a:avLst/>
          </a:prstGeom>
          <a:solidFill>
            <a:schemeClr val="tx2">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DA7C4B59-9B8D-C16D-1201-5FC12125EDF7}"/>
              </a:ext>
            </a:extLst>
          </p:cNvPr>
          <p:cNvSpPr txBox="1">
            <a:spLocks noGrp="1" noRot="1" noMove="1" noResize="1" noEditPoints="1" noAdjustHandles="1" noChangeArrowheads="1" noChangeShapeType="1"/>
          </p:cNvSpPr>
          <p:nvPr/>
        </p:nvSpPr>
        <p:spPr>
          <a:xfrm>
            <a:off x="2629588" y="160326"/>
            <a:ext cx="5699343" cy="400110"/>
          </a:xfrm>
          <a:prstGeom prst="rect">
            <a:avLst/>
          </a:prstGeom>
          <a:noFill/>
        </p:spPr>
        <p:txBody>
          <a:bodyPr wrap="square" rtlCol="0">
            <a:spAutoFit/>
          </a:bodyPr>
          <a:lstStyle/>
          <a:p>
            <a:pPr algn="ctr"/>
            <a:r>
              <a:rPr lang="en-US" sz="2000" dirty="0">
                <a:solidFill>
                  <a:schemeClr val="bg1"/>
                </a:solidFill>
              </a:rPr>
              <a:t>Renewable energy and energy efficiency in the ХХІ</a:t>
            </a:r>
            <a:endParaRPr lang="pl-PL" sz="2000" dirty="0">
              <a:solidFill>
                <a:schemeClr val="bg1"/>
              </a:solidFill>
              <a:latin typeface="Source Sans Pro Light" panose="020B0403030403020204" pitchFamily="34" charset="0"/>
            </a:endParaRPr>
          </a:p>
        </p:txBody>
      </p:sp>
      <p:pic>
        <p:nvPicPr>
          <p:cNvPr id="4" name="Obraz 3" descr="Obraz zawierający szkic, Grafika, symbol, rysowanie&#10;&#10;Opis wygenerowany automatycznie">
            <a:extLst>
              <a:ext uri="{FF2B5EF4-FFF2-40B4-BE49-F238E27FC236}">
                <a16:creationId xmlns:a16="http://schemas.microsoft.com/office/drawing/2014/main" id="{9FB27BF0-B0C7-0274-5E28-F8CB44355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693" y="114805"/>
            <a:ext cx="570322" cy="575062"/>
          </a:xfrm>
          <a:prstGeom prst="rect">
            <a:avLst/>
          </a:prstGeom>
        </p:spPr>
      </p:pic>
      <p:sp>
        <p:nvSpPr>
          <p:cNvPr id="11" name="pole tekstowe 10">
            <a:extLst>
              <a:ext uri="{FF2B5EF4-FFF2-40B4-BE49-F238E27FC236}">
                <a16:creationId xmlns:a16="http://schemas.microsoft.com/office/drawing/2014/main" id="{CD5368FB-DA14-8BEB-A6BC-11CEA4341713}"/>
              </a:ext>
            </a:extLst>
          </p:cNvPr>
          <p:cNvSpPr txBox="1"/>
          <p:nvPr/>
        </p:nvSpPr>
        <p:spPr>
          <a:xfrm>
            <a:off x="1491343" y="1028538"/>
            <a:ext cx="10243457" cy="1938992"/>
          </a:xfrm>
          <a:prstGeom prst="rect">
            <a:avLst/>
          </a:prstGeom>
          <a:noFill/>
        </p:spPr>
        <p:txBody>
          <a:bodyPr wrap="square">
            <a:spAutoFit/>
          </a:bodyPr>
          <a:lstStyle/>
          <a:p>
            <a:r>
              <a:rPr lang="en-US" sz="2400" dirty="0"/>
              <a:t>For the first time in history, the share of </a:t>
            </a:r>
            <a:r>
              <a:rPr lang="en-US" sz="2400" b="1" dirty="0"/>
              <a:t>hard coal and lignite in electricity production fell below 50%</a:t>
            </a:r>
            <a:r>
              <a:rPr lang="en-US" sz="2400" dirty="0"/>
              <a:t> during a six-month period in 2025. At the end of the year, it stood at 52.6%. Renewable sources accounted for 31.5 percent of energy production, </a:t>
            </a:r>
            <a:r>
              <a:rPr lang="en-US" sz="2400" b="1" dirty="0"/>
              <a:t>natural gas for 14.1 percent</a:t>
            </a:r>
            <a:r>
              <a:rPr lang="en-US" sz="2400" dirty="0"/>
              <a:t>, and </a:t>
            </a:r>
            <a:r>
              <a:rPr lang="en-US" sz="2400" b="1" dirty="0"/>
              <a:t>other fossil fuels – 1.8 percent</a:t>
            </a:r>
            <a:endParaRPr lang="pl-PL" sz="2400" b="1" dirty="0"/>
          </a:p>
        </p:txBody>
      </p:sp>
      <p:pic>
        <p:nvPicPr>
          <p:cNvPr id="13" name="Obraz 12">
            <a:extLst>
              <a:ext uri="{FF2B5EF4-FFF2-40B4-BE49-F238E27FC236}">
                <a16:creationId xmlns:a16="http://schemas.microsoft.com/office/drawing/2014/main" id="{952812E2-7B38-AFE7-8217-3D31E838072A}"/>
              </a:ext>
            </a:extLst>
          </p:cNvPr>
          <p:cNvPicPr>
            <a:picLocks noChangeAspect="1"/>
          </p:cNvPicPr>
          <p:nvPr/>
        </p:nvPicPr>
        <p:blipFill>
          <a:blip r:embed="rId3"/>
          <a:stretch>
            <a:fillRect/>
          </a:stretch>
        </p:blipFill>
        <p:spPr>
          <a:xfrm>
            <a:off x="3320144" y="2553380"/>
            <a:ext cx="7652656" cy="3618820"/>
          </a:xfrm>
          <a:prstGeom prst="rect">
            <a:avLst/>
          </a:prstGeom>
        </p:spPr>
      </p:pic>
    </p:spTree>
    <p:extLst>
      <p:ext uri="{BB962C8B-B14F-4D97-AF65-F5344CB8AC3E}">
        <p14:creationId xmlns:p14="http://schemas.microsoft.com/office/powerpoint/2010/main" val="29785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51ADF-684E-46A7-88B2-21CC3C46AF4C}"/>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688BFAF1-EB00-F1E1-4D4B-F2E0B01F6DA9}"/>
              </a:ext>
            </a:extLst>
          </p:cNvPr>
          <p:cNvSpPr>
            <a:spLocks noGrp="1" noRot="1" noMove="1" noResize="1" noEditPoints="1" noAdjustHandles="1" noChangeArrowheads="1" noChangeShapeType="1"/>
          </p:cNvSpPr>
          <p:nvPr/>
        </p:nvSpPr>
        <p:spPr>
          <a:xfrm>
            <a:off x="0" y="0"/>
            <a:ext cx="12192000" cy="804672"/>
          </a:xfrm>
          <a:prstGeom prst="rect">
            <a:avLst/>
          </a:prstGeom>
          <a:solidFill>
            <a:schemeClr val="tx2">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51E950EA-B454-FDDC-7539-30085F6117E9}"/>
              </a:ext>
            </a:extLst>
          </p:cNvPr>
          <p:cNvSpPr txBox="1">
            <a:spLocks noGrp="1" noRot="1" noMove="1" noResize="1" noEditPoints="1" noAdjustHandles="1" noChangeArrowheads="1" noChangeShapeType="1"/>
          </p:cNvSpPr>
          <p:nvPr/>
        </p:nvSpPr>
        <p:spPr>
          <a:xfrm>
            <a:off x="2629588" y="160326"/>
            <a:ext cx="5699343" cy="400110"/>
          </a:xfrm>
          <a:prstGeom prst="rect">
            <a:avLst/>
          </a:prstGeom>
          <a:noFill/>
        </p:spPr>
        <p:txBody>
          <a:bodyPr wrap="square" rtlCol="0">
            <a:spAutoFit/>
          </a:bodyPr>
          <a:lstStyle/>
          <a:p>
            <a:pPr algn="ctr"/>
            <a:r>
              <a:rPr lang="en-US" sz="2000" dirty="0">
                <a:solidFill>
                  <a:schemeClr val="bg1"/>
                </a:solidFill>
              </a:rPr>
              <a:t>Renewable energy and energy efficiency in the ХХІ</a:t>
            </a:r>
            <a:endParaRPr lang="pl-PL" sz="2000" dirty="0">
              <a:solidFill>
                <a:schemeClr val="bg1"/>
              </a:solidFill>
              <a:latin typeface="Source Sans Pro Light" panose="020B0403030403020204" pitchFamily="34" charset="0"/>
            </a:endParaRPr>
          </a:p>
        </p:txBody>
      </p:sp>
      <p:pic>
        <p:nvPicPr>
          <p:cNvPr id="4" name="Obraz 3" descr="Obraz zawierający szkic, Grafika, symbol, rysowanie&#10;&#10;Opis wygenerowany automatycznie">
            <a:extLst>
              <a:ext uri="{FF2B5EF4-FFF2-40B4-BE49-F238E27FC236}">
                <a16:creationId xmlns:a16="http://schemas.microsoft.com/office/drawing/2014/main" id="{7D3D881B-4326-F822-A5A3-6C29EFE48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693" y="114805"/>
            <a:ext cx="570322" cy="575062"/>
          </a:xfrm>
          <a:prstGeom prst="rect">
            <a:avLst/>
          </a:prstGeom>
        </p:spPr>
      </p:pic>
      <p:sp>
        <p:nvSpPr>
          <p:cNvPr id="9" name="pole tekstowe 8">
            <a:extLst>
              <a:ext uri="{FF2B5EF4-FFF2-40B4-BE49-F238E27FC236}">
                <a16:creationId xmlns:a16="http://schemas.microsoft.com/office/drawing/2014/main" id="{69EDB2C6-AACA-FC31-E06A-8E22CAC2D168}"/>
              </a:ext>
            </a:extLst>
          </p:cNvPr>
          <p:cNvSpPr txBox="1"/>
          <p:nvPr/>
        </p:nvSpPr>
        <p:spPr>
          <a:xfrm>
            <a:off x="581145" y="1028538"/>
            <a:ext cx="9607884" cy="4524315"/>
          </a:xfrm>
          <a:prstGeom prst="rect">
            <a:avLst/>
          </a:prstGeom>
          <a:noFill/>
        </p:spPr>
        <p:txBody>
          <a:bodyPr wrap="square">
            <a:spAutoFit/>
          </a:bodyPr>
          <a:lstStyle/>
          <a:p>
            <a:pPr fontAlgn="base"/>
            <a:r>
              <a:rPr lang="en-US" sz="2400" b="1" dirty="0"/>
              <a:t>Highlights</a:t>
            </a:r>
            <a:endParaRPr lang="en-US" sz="2400" dirty="0"/>
          </a:p>
          <a:p>
            <a:pPr fontAlgn="base"/>
            <a:r>
              <a:rPr lang="en-US" sz="2400" b="1" dirty="0"/>
              <a:t>At the end of 2025</a:t>
            </a:r>
            <a:r>
              <a:rPr lang="en-US" sz="2400" dirty="0"/>
              <a:t>, the share of renewable energy sources in Poland's installed capacity was </a:t>
            </a:r>
            <a:r>
              <a:rPr lang="en-US" sz="2400" b="1" dirty="0"/>
              <a:t>50.04%.</a:t>
            </a:r>
          </a:p>
          <a:p>
            <a:pPr fontAlgn="base"/>
            <a:r>
              <a:rPr lang="en-US" sz="2400" dirty="0"/>
              <a:t>The total capacity of renewable energy installations at the end of December was 37,777 MW.</a:t>
            </a:r>
          </a:p>
          <a:p>
            <a:pPr fontAlgn="base"/>
            <a:r>
              <a:rPr lang="en-US" sz="2400" dirty="0"/>
              <a:t>Energy production from RES is also growing – </a:t>
            </a:r>
            <a:r>
              <a:rPr lang="en-US" sz="2400" b="1" dirty="0"/>
              <a:t>in 2025, almost 55,000 GWh </a:t>
            </a:r>
            <a:r>
              <a:rPr lang="en-US" sz="2400" dirty="0"/>
              <a:t>of energy came from renewable sources, which is </a:t>
            </a:r>
            <a:r>
              <a:rPr lang="en-US" sz="2400" b="1" dirty="0"/>
              <a:t>31.41% </a:t>
            </a:r>
            <a:r>
              <a:rPr lang="en-US" sz="2400" dirty="0"/>
              <a:t>of the electricity produced in Poland.</a:t>
            </a:r>
          </a:p>
          <a:p>
            <a:pPr fontAlgn="base"/>
            <a:r>
              <a:rPr lang="en-US" sz="2400" dirty="0"/>
              <a:t>Over the course of five years, the share of energy from RES in total production increased from </a:t>
            </a:r>
            <a:r>
              <a:rPr lang="en-US" sz="2400" b="1" dirty="0"/>
              <a:t>17.83% in 2020 to 31.41% in 2025</a:t>
            </a:r>
            <a:r>
              <a:rPr lang="en-US" sz="2400" dirty="0"/>
              <a:t>, which means that almost every third kilowatt-hour produced in Poland came from RES.</a:t>
            </a:r>
          </a:p>
        </p:txBody>
      </p:sp>
    </p:spTree>
    <p:extLst>
      <p:ext uri="{BB962C8B-B14F-4D97-AF65-F5344CB8AC3E}">
        <p14:creationId xmlns:p14="http://schemas.microsoft.com/office/powerpoint/2010/main" val="2944395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B71F-BAF7-8311-7521-EABC865D4971}"/>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04755497-B883-35B8-1AB7-38D3FD1664FE}"/>
              </a:ext>
            </a:extLst>
          </p:cNvPr>
          <p:cNvSpPr>
            <a:spLocks noGrp="1" noRot="1" noMove="1" noResize="1" noEditPoints="1" noAdjustHandles="1" noChangeArrowheads="1" noChangeShapeType="1"/>
          </p:cNvSpPr>
          <p:nvPr/>
        </p:nvSpPr>
        <p:spPr>
          <a:xfrm>
            <a:off x="0" y="0"/>
            <a:ext cx="12192000" cy="804672"/>
          </a:xfrm>
          <a:prstGeom prst="rect">
            <a:avLst/>
          </a:prstGeom>
          <a:solidFill>
            <a:schemeClr val="tx2">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696B90D7-E0A5-96A6-4A9B-80B333DC0F18}"/>
              </a:ext>
            </a:extLst>
          </p:cNvPr>
          <p:cNvSpPr txBox="1">
            <a:spLocks noGrp="1" noRot="1" noMove="1" noResize="1" noEditPoints="1" noAdjustHandles="1" noChangeArrowheads="1" noChangeShapeType="1"/>
          </p:cNvSpPr>
          <p:nvPr/>
        </p:nvSpPr>
        <p:spPr>
          <a:xfrm>
            <a:off x="2629588" y="160326"/>
            <a:ext cx="5699343" cy="400110"/>
          </a:xfrm>
          <a:prstGeom prst="rect">
            <a:avLst/>
          </a:prstGeom>
          <a:noFill/>
        </p:spPr>
        <p:txBody>
          <a:bodyPr wrap="square" rtlCol="0">
            <a:spAutoFit/>
          </a:bodyPr>
          <a:lstStyle/>
          <a:p>
            <a:pPr algn="ctr"/>
            <a:r>
              <a:rPr lang="en-US" sz="2000" dirty="0">
                <a:solidFill>
                  <a:schemeClr val="bg1"/>
                </a:solidFill>
              </a:rPr>
              <a:t>Renewable energy and energy efficiency in the ХХІ</a:t>
            </a:r>
            <a:endParaRPr lang="pl-PL" sz="2000" dirty="0">
              <a:solidFill>
                <a:schemeClr val="bg1"/>
              </a:solidFill>
              <a:latin typeface="Source Sans Pro Light" panose="020B0403030403020204" pitchFamily="34" charset="0"/>
            </a:endParaRPr>
          </a:p>
        </p:txBody>
      </p:sp>
      <p:pic>
        <p:nvPicPr>
          <p:cNvPr id="4" name="Obraz 3" descr="Obraz zawierający szkic, Grafika, symbol, rysowanie&#10;&#10;Opis wygenerowany automatycznie">
            <a:extLst>
              <a:ext uri="{FF2B5EF4-FFF2-40B4-BE49-F238E27FC236}">
                <a16:creationId xmlns:a16="http://schemas.microsoft.com/office/drawing/2014/main" id="{018A7BA7-9D47-3608-6D32-C4D6B26BC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693" y="114805"/>
            <a:ext cx="570322" cy="575062"/>
          </a:xfrm>
          <a:prstGeom prst="rect">
            <a:avLst/>
          </a:prstGeom>
        </p:spPr>
      </p:pic>
      <p:sp>
        <p:nvSpPr>
          <p:cNvPr id="3" name="pole tekstowe 2">
            <a:extLst>
              <a:ext uri="{FF2B5EF4-FFF2-40B4-BE49-F238E27FC236}">
                <a16:creationId xmlns:a16="http://schemas.microsoft.com/office/drawing/2014/main" id="{30BA1460-D0D6-7880-0258-2B739953407D}"/>
              </a:ext>
            </a:extLst>
          </p:cNvPr>
          <p:cNvSpPr txBox="1"/>
          <p:nvPr/>
        </p:nvSpPr>
        <p:spPr>
          <a:xfrm>
            <a:off x="642256" y="1111239"/>
            <a:ext cx="10374085" cy="4231928"/>
          </a:xfrm>
          <a:prstGeom prst="rect">
            <a:avLst/>
          </a:prstGeom>
          <a:noFill/>
        </p:spPr>
        <p:txBody>
          <a:bodyPr wrap="square">
            <a:spAutoFit/>
          </a:bodyPr>
          <a:lstStyle/>
          <a:p>
            <a:pPr algn="just">
              <a:spcBef>
                <a:spcPts val="600"/>
              </a:spcBef>
            </a:pPr>
            <a:r>
              <a:rPr lang="pl-PL" sz="2400" b="1" dirty="0" err="1"/>
              <a:t>Conclusions</a:t>
            </a:r>
            <a:endParaRPr lang="en-US" sz="2400" dirty="0"/>
          </a:p>
          <a:p>
            <a:pPr algn="just">
              <a:spcBef>
                <a:spcPts val="600"/>
              </a:spcBef>
              <a:buNone/>
            </a:pPr>
            <a:r>
              <a:rPr lang="en-US" sz="2400" dirty="0"/>
              <a:t>The year 2025 represents not only a record result but, above all, clear evidence of a real and measurable transformation of the Polish energy sector. </a:t>
            </a:r>
            <a:r>
              <a:rPr lang="ru-RU" sz="2400" dirty="0"/>
              <a:t>The growth in generation from renewable sources is displacing inflexible coal-fired capacity from the market, which leads to increasingly frequent instances of curtailing RES generation – due to the lack of energy storage and flexible demand. The risk of system imbalance is growing, particularly during periods of record peak demand for power. </a:t>
            </a:r>
            <a:r>
              <a:rPr lang="ru-RU" sz="2400" b="1" dirty="0"/>
              <a:t>This shows that further transformation requires not only the expansion of renewable capacity, but above all the modernization of infrastructure, the development of storage, and support for flexibility on the consumer side.</a:t>
            </a:r>
            <a:endParaRPr lang="pl-PL" sz="2400" b="1" dirty="0"/>
          </a:p>
        </p:txBody>
      </p:sp>
    </p:spTree>
    <p:extLst>
      <p:ext uri="{BB962C8B-B14F-4D97-AF65-F5344CB8AC3E}">
        <p14:creationId xmlns:p14="http://schemas.microsoft.com/office/powerpoint/2010/main" val="3911540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Motyw pakietu Office">
  <a:themeElements>
    <a:clrScheme name="Politechnika Warszawska">
      <a:dk1>
        <a:srgbClr val="006872"/>
      </a:dk1>
      <a:lt1>
        <a:sysClr val="window" lastClr="FFFFFF"/>
      </a:lt1>
      <a:dk2>
        <a:srgbClr val="004A6C"/>
      </a:dk2>
      <a:lt2>
        <a:srgbClr val="E7E6E6"/>
      </a:lt2>
      <a:accent1>
        <a:srgbClr val="3466AF"/>
      </a:accent1>
      <a:accent2>
        <a:srgbClr val="E7A217"/>
      </a:accent2>
      <a:accent3>
        <a:srgbClr val="C8C1B6"/>
      </a:accent3>
      <a:accent4>
        <a:srgbClr val="E63312"/>
      </a:accent4>
      <a:accent5>
        <a:srgbClr val="9A0F06"/>
      </a:accent5>
      <a:accent6>
        <a:srgbClr val="C0D1C8"/>
      </a:accent6>
      <a:hlink>
        <a:srgbClr val="007C91"/>
      </a:hlink>
      <a:folHlink>
        <a:srgbClr val="5E3156"/>
      </a:folHlink>
    </a:clrScheme>
    <a:fontScheme name="Source Sans Pro">
      <a:majorFont>
        <a:latin typeface="Source Sans Pro"/>
        <a:ea typeface=""/>
        <a:cs typeface=""/>
      </a:majorFont>
      <a:minorFont>
        <a:latin typeface="Source Sans Pr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olitechnika Warszawska">
      <a:dk1>
        <a:srgbClr val="006872"/>
      </a:dk1>
      <a:lt1>
        <a:sysClr val="window" lastClr="FFFFFF"/>
      </a:lt1>
      <a:dk2>
        <a:srgbClr val="004A6C"/>
      </a:dk2>
      <a:lt2>
        <a:srgbClr val="E7E6E6"/>
      </a:lt2>
      <a:accent1>
        <a:srgbClr val="3466AF"/>
      </a:accent1>
      <a:accent2>
        <a:srgbClr val="E7A217"/>
      </a:accent2>
      <a:accent3>
        <a:srgbClr val="C8C1B6"/>
      </a:accent3>
      <a:accent4>
        <a:srgbClr val="E63312"/>
      </a:accent4>
      <a:accent5>
        <a:srgbClr val="9A0F06"/>
      </a:accent5>
      <a:accent6>
        <a:srgbClr val="C0D1C8"/>
      </a:accent6>
      <a:hlink>
        <a:srgbClr val="007C91"/>
      </a:hlink>
      <a:folHlink>
        <a:srgbClr val="5E3156"/>
      </a:folHlink>
    </a:clrScheme>
    <a:fontScheme name="Source Sans Pro">
      <a:majorFont>
        <a:latin typeface="Source Sans Pro"/>
        <a:ea typeface=""/>
        <a:cs typeface=""/>
      </a:majorFont>
      <a:minorFont>
        <a:latin typeface="Source Sans Pr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yw pakietu Office">
  <a:themeElements>
    <a:clrScheme name="Politechnika Warszawska">
      <a:dk1>
        <a:srgbClr val="006872"/>
      </a:dk1>
      <a:lt1>
        <a:sysClr val="window" lastClr="FFFFFF"/>
      </a:lt1>
      <a:dk2>
        <a:srgbClr val="004A6C"/>
      </a:dk2>
      <a:lt2>
        <a:srgbClr val="E7E6E6"/>
      </a:lt2>
      <a:accent1>
        <a:srgbClr val="3466AF"/>
      </a:accent1>
      <a:accent2>
        <a:srgbClr val="E7A217"/>
      </a:accent2>
      <a:accent3>
        <a:srgbClr val="C8C1B6"/>
      </a:accent3>
      <a:accent4>
        <a:srgbClr val="E63312"/>
      </a:accent4>
      <a:accent5>
        <a:srgbClr val="9A0F06"/>
      </a:accent5>
      <a:accent6>
        <a:srgbClr val="C0D1C8"/>
      </a:accent6>
      <a:hlink>
        <a:srgbClr val="007C91"/>
      </a:hlink>
      <a:folHlink>
        <a:srgbClr val="5E3156"/>
      </a:folHlink>
    </a:clrScheme>
    <a:fontScheme name="Source Sans Pro">
      <a:majorFont>
        <a:latin typeface="Source Sans Pro"/>
        <a:ea typeface=""/>
        <a:cs typeface=""/>
      </a:majorFont>
      <a:minorFont>
        <a:latin typeface="Source Sans Pr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otyw pakietu Office">
  <a:themeElements>
    <a:clrScheme name="Politechnika Warszawska">
      <a:dk1>
        <a:srgbClr val="006872"/>
      </a:dk1>
      <a:lt1>
        <a:sysClr val="window" lastClr="FFFFFF"/>
      </a:lt1>
      <a:dk2>
        <a:srgbClr val="004A6C"/>
      </a:dk2>
      <a:lt2>
        <a:srgbClr val="E7E6E6"/>
      </a:lt2>
      <a:accent1>
        <a:srgbClr val="3466AF"/>
      </a:accent1>
      <a:accent2>
        <a:srgbClr val="E7A217"/>
      </a:accent2>
      <a:accent3>
        <a:srgbClr val="C8C1B6"/>
      </a:accent3>
      <a:accent4>
        <a:srgbClr val="E63312"/>
      </a:accent4>
      <a:accent5>
        <a:srgbClr val="9A0F06"/>
      </a:accent5>
      <a:accent6>
        <a:srgbClr val="C0D1C8"/>
      </a:accent6>
      <a:hlink>
        <a:srgbClr val="007C91"/>
      </a:hlink>
      <a:folHlink>
        <a:srgbClr val="5E3156"/>
      </a:folHlink>
    </a:clrScheme>
    <a:fontScheme name="Source Sans Pro">
      <a:majorFont>
        <a:latin typeface="Source Sans Pro"/>
        <a:ea typeface=""/>
        <a:cs typeface=""/>
      </a:majorFont>
      <a:minorFont>
        <a:latin typeface="Source Sans Pr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E479C497013314EB30E13A293C2CAD7" ma:contentTypeVersion="0" ma:contentTypeDescription="Utwórz nowy dokument." ma:contentTypeScope="" ma:versionID="59453c8f9f36343712e54f41db2bc1f2">
  <xsd:schema xmlns:xsd="http://www.w3.org/2001/XMLSchema" xmlns:xs="http://www.w3.org/2001/XMLSchema" xmlns:p="http://schemas.microsoft.com/office/2006/metadata/properties" targetNamespace="http://schemas.microsoft.com/office/2006/metadata/properties" ma:root="true" ma:fieldsID="0202ee078d749f6f001100d75f311a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FD26B-195B-4D9D-83F8-EF9EF218BBF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D30935-1AC9-4C6E-A060-D39FB7C4DD3E}">
  <ds:schemaRefs>
    <ds:schemaRef ds:uri="http://schemas.microsoft.com/sharepoint/v3/contenttype/forms"/>
  </ds:schemaRefs>
</ds:datastoreItem>
</file>

<file path=customXml/itemProps3.xml><?xml version="1.0" encoding="utf-8"?>
<ds:datastoreItem xmlns:ds="http://schemas.openxmlformats.org/officeDocument/2006/customXml" ds:itemID="{C291D0B1-A5ED-46E9-8715-9F64F75C27F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360</TotalTime>
  <Words>559</Words>
  <Application>Microsoft Office PowerPoint</Application>
  <PresentationFormat>Panoramiczny</PresentationFormat>
  <Paragraphs>25</Paragraphs>
  <Slides>6</Slides>
  <Notes>0</Notes>
  <HiddenSlides>0</HiddenSlides>
  <MMClips>0</MMClips>
  <ScaleCrop>false</ScaleCrop>
  <HeadingPairs>
    <vt:vector size="6" baseType="variant">
      <vt:variant>
        <vt:lpstr>Używane czcionki</vt:lpstr>
      </vt:variant>
      <vt:variant>
        <vt:i4>4</vt:i4>
      </vt:variant>
      <vt:variant>
        <vt:lpstr>Motyw</vt:lpstr>
      </vt:variant>
      <vt:variant>
        <vt:i4>4</vt:i4>
      </vt:variant>
      <vt:variant>
        <vt:lpstr>Tytuły slajdów</vt:lpstr>
      </vt:variant>
      <vt:variant>
        <vt:i4>6</vt:i4>
      </vt:variant>
    </vt:vector>
  </HeadingPairs>
  <TitlesOfParts>
    <vt:vector size="14" baseType="lpstr">
      <vt:lpstr>Arial</vt:lpstr>
      <vt:lpstr>Calibri</vt:lpstr>
      <vt:lpstr>Source Sans Pro</vt:lpstr>
      <vt:lpstr>Source Sans Pro Light</vt:lpstr>
      <vt:lpstr>1_Motyw pakietu Office</vt:lpstr>
      <vt:lpstr>1_Motyw pakietu Office</vt:lpstr>
      <vt:lpstr>1_Motyw pakietu Office</vt:lpstr>
      <vt:lpstr>2_Motyw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Majchrzyk Monika</dc:creator>
  <cp:lastModifiedBy>Rusowicz Artur</cp:lastModifiedBy>
  <cp:revision>3</cp:revision>
  <cp:lastPrinted>2024-10-01T11:47:22Z</cp:lastPrinted>
  <dcterms:created xsi:type="dcterms:W3CDTF">2023-03-17T09:04:36Z</dcterms:created>
  <dcterms:modified xsi:type="dcterms:W3CDTF">2026-05-18T21:19:34Z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0x0101003E479C497013314EB30E13A293C2CAD7</vt:lpwstr>
  </property>
  <property fmtid="{D5CDD505-2E9C-101B-9397-08002B2CF9AE}" pid="3" name="MediaServiceImageTags">
    <vt:lpwstr/>
  </property>
</Properties>
</file>